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4" r:id="rId9"/>
    <p:sldId id="265" r:id="rId10"/>
    <p:sldId id="266" r:id="rId11"/>
    <p:sldId id="263" r:id="rId12"/>
    <p:sldId id="267" r:id="rId13"/>
    <p:sldId id="268"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73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C438A-4F46-4FEF-8946-5C7661DCAD8B}" type="datetimeFigureOut">
              <a:rPr lang="en-IN" smtClean="0"/>
              <a:t>16-06-2021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91BDA-731E-4B20-9D1E-459BFB27C707}" type="slidenum">
              <a:rPr lang="en-IN" smtClean="0"/>
              <a:t>‹#›</a:t>
            </a:fld>
            <a:endParaRPr lang="en-IN"/>
          </a:p>
        </p:txBody>
      </p:sp>
    </p:spTree>
    <p:extLst>
      <p:ext uri="{BB962C8B-B14F-4D97-AF65-F5344CB8AC3E}">
        <p14:creationId xmlns:p14="http://schemas.microsoft.com/office/powerpoint/2010/main" val="3801597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734F-5BC6-43EC-8E90-925B5405B6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34467E-F4EF-4866-A178-2C33276DCC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BE3D3CB-A6B6-4ADE-9EDF-1329A44FB4F0}"/>
              </a:ext>
            </a:extLst>
          </p:cNvPr>
          <p:cNvSpPr>
            <a:spLocks noGrp="1"/>
          </p:cNvSpPr>
          <p:nvPr>
            <p:ph type="dt" sz="half" idx="10"/>
          </p:nvPr>
        </p:nvSpPr>
        <p:spPr/>
        <p:txBody>
          <a:bodyPr/>
          <a:lstStyle/>
          <a:p>
            <a:fld id="{00A16855-7D67-4210-A1CF-270CAF594EAE}" type="datetime1">
              <a:rPr lang="en-IN" smtClean="0"/>
              <a:t>16-06-2021</a:t>
            </a:fld>
            <a:endParaRPr lang="en-IN"/>
          </a:p>
        </p:txBody>
      </p:sp>
      <p:sp>
        <p:nvSpPr>
          <p:cNvPr id="5" name="Footer Placeholder 4">
            <a:extLst>
              <a:ext uri="{FF2B5EF4-FFF2-40B4-BE49-F238E27FC236}">
                <a16:creationId xmlns:a16="http://schemas.microsoft.com/office/drawing/2014/main" id="{4CB4B12A-76E0-4955-8EB7-E0B8658E78B3}"/>
              </a:ext>
            </a:extLst>
          </p:cNvPr>
          <p:cNvSpPr>
            <a:spLocks noGrp="1"/>
          </p:cNvSpPr>
          <p:nvPr>
            <p:ph type="ftr" sz="quarter" idx="11"/>
          </p:nvPr>
        </p:nvSpPr>
        <p:spPr/>
        <p:txBody>
          <a:bodyPr/>
          <a:lstStyle/>
          <a:p>
            <a:r>
              <a:rPr lang="en-IN"/>
              <a:t>180140111059</a:t>
            </a:r>
          </a:p>
        </p:txBody>
      </p:sp>
      <p:sp>
        <p:nvSpPr>
          <p:cNvPr id="6" name="Slide Number Placeholder 5">
            <a:extLst>
              <a:ext uri="{FF2B5EF4-FFF2-40B4-BE49-F238E27FC236}">
                <a16:creationId xmlns:a16="http://schemas.microsoft.com/office/drawing/2014/main" id="{EC444BC4-F46E-4B4C-9983-CFDBA95C1B82}"/>
              </a:ext>
            </a:extLst>
          </p:cNvPr>
          <p:cNvSpPr>
            <a:spLocks noGrp="1"/>
          </p:cNvSpPr>
          <p:nvPr>
            <p:ph type="sldNum" sz="quarter" idx="12"/>
          </p:nvPr>
        </p:nvSpPr>
        <p:spPr/>
        <p:txBody>
          <a:bodyPr/>
          <a:lstStyle/>
          <a:p>
            <a:fld id="{C05EA191-16D8-485F-A008-C068AA55828F}" type="slidenum">
              <a:rPr lang="en-IN" smtClean="0"/>
              <a:t>‹#›</a:t>
            </a:fld>
            <a:endParaRPr lang="en-IN"/>
          </a:p>
        </p:txBody>
      </p:sp>
    </p:spTree>
    <p:extLst>
      <p:ext uri="{BB962C8B-B14F-4D97-AF65-F5344CB8AC3E}">
        <p14:creationId xmlns:p14="http://schemas.microsoft.com/office/powerpoint/2010/main" val="271063989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F343A-EABD-441D-B44E-FE84623A24E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B5BE3A5-A040-4058-98CA-E72D749AD6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5C453F-8827-45E4-B7CC-3E1FEBF1074A}"/>
              </a:ext>
            </a:extLst>
          </p:cNvPr>
          <p:cNvSpPr>
            <a:spLocks noGrp="1"/>
          </p:cNvSpPr>
          <p:nvPr>
            <p:ph type="dt" sz="half" idx="10"/>
          </p:nvPr>
        </p:nvSpPr>
        <p:spPr/>
        <p:txBody>
          <a:bodyPr/>
          <a:lstStyle/>
          <a:p>
            <a:fld id="{6BF939D7-FACD-4F27-988C-F969FF910283}" type="datetime1">
              <a:rPr lang="en-IN" smtClean="0"/>
              <a:t>16-06-2021</a:t>
            </a:fld>
            <a:endParaRPr lang="en-IN"/>
          </a:p>
        </p:txBody>
      </p:sp>
      <p:sp>
        <p:nvSpPr>
          <p:cNvPr id="5" name="Footer Placeholder 4">
            <a:extLst>
              <a:ext uri="{FF2B5EF4-FFF2-40B4-BE49-F238E27FC236}">
                <a16:creationId xmlns:a16="http://schemas.microsoft.com/office/drawing/2014/main" id="{C5392C69-C965-4799-A334-20BA01C75BB1}"/>
              </a:ext>
            </a:extLst>
          </p:cNvPr>
          <p:cNvSpPr>
            <a:spLocks noGrp="1"/>
          </p:cNvSpPr>
          <p:nvPr>
            <p:ph type="ftr" sz="quarter" idx="11"/>
          </p:nvPr>
        </p:nvSpPr>
        <p:spPr/>
        <p:txBody>
          <a:bodyPr/>
          <a:lstStyle/>
          <a:p>
            <a:r>
              <a:rPr lang="en-IN"/>
              <a:t>180140111059</a:t>
            </a:r>
          </a:p>
        </p:txBody>
      </p:sp>
      <p:sp>
        <p:nvSpPr>
          <p:cNvPr id="6" name="Slide Number Placeholder 5">
            <a:extLst>
              <a:ext uri="{FF2B5EF4-FFF2-40B4-BE49-F238E27FC236}">
                <a16:creationId xmlns:a16="http://schemas.microsoft.com/office/drawing/2014/main" id="{7C3401B0-8A6A-4F6B-A024-C9AC85BA9053}"/>
              </a:ext>
            </a:extLst>
          </p:cNvPr>
          <p:cNvSpPr>
            <a:spLocks noGrp="1"/>
          </p:cNvSpPr>
          <p:nvPr>
            <p:ph type="sldNum" sz="quarter" idx="12"/>
          </p:nvPr>
        </p:nvSpPr>
        <p:spPr/>
        <p:txBody>
          <a:bodyPr/>
          <a:lstStyle/>
          <a:p>
            <a:fld id="{C05EA191-16D8-485F-A008-C068AA55828F}" type="slidenum">
              <a:rPr lang="en-IN" smtClean="0"/>
              <a:t>‹#›</a:t>
            </a:fld>
            <a:endParaRPr lang="en-IN"/>
          </a:p>
        </p:txBody>
      </p:sp>
    </p:spTree>
    <p:extLst>
      <p:ext uri="{BB962C8B-B14F-4D97-AF65-F5344CB8AC3E}">
        <p14:creationId xmlns:p14="http://schemas.microsoft.com/office/powerpoint/2010/main" val="536202999"/>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859E5-EEAF-4E2E-B524-7272387531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803BB8-6924-43C6-B392-CC855A2819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D0F178-59EC-49A4-8E62-82E5BEDCE604}"/>
              </a:ext>
            </a:extLst>
          </p:cNvPr>
          <p:cNvSpPr>
            <a:spLocks noGrp="1"/>
          </p:cNvSpPr>
          <p:nvPr>
            <p:ph type="dt" sz="half" idx="10"/>
          </p:nvPr>
        </p:nvSpPr>
        <p:spPr/>
        <p:txBody>
          <a:bodyPr/>
          <a:lstStyle/>
          <a:p>
            <a:fld id="{C3200F84-41D6-41EC-B0A4-4D108DCE2C18}" type="datetime1">
              <a:rPr lang="en-IN" smtClean="0"/>
              <a:t>16-06-2021</a:t>
            </a:fld>
            <a:endParaRPr lang="en-IN"/>
          </a:p>
        </p:txBody>
      </p:sp>
      <p:sp>
        <p:nvSpPr>
          <p:cNvPr id="5" name="Footer Placeholder 4">
            <a:extLst>
              <a:ext uri="{FF2B5EF4-FFF2-40B4-BE49-F238E27FC236}">
                <a16:creationId xmlns:a16="http://schemas.microsoft.com/office/drawing/2014/main" id="{E848D5F3-6CB8-4C68-ADFF-29542EFF3F1F}"/>
              </a:ext>
            </a:extLst>
          </p:cNvPr>
          <p:cNvSpPr>
            <a:spLocks noGrp="1"/>
          </p:cNvSpPr>
          <p:nvPr>
            <p:ph type="ftr" sz="quarter" idx="11"/>
          </p:nvPr>
        </p:nvSpPr>
        <p:spPr/>
        <p:txBody>
          <a:bodyPr/>
          <a:lstStyle/>
          <a:p>
            <a:r>
              <a:rPr lang="en-IN"/>
              <a:t>180140111059</a:t>
            </a:r>
          </a:p>
        </p:txBody>
      </p:sp>
      <p:sp>
        <p:nvSpPr>
          <p:cNvPr id="6" name="Slide Number Placeholder 5">
            <a:extLst>
              <a:ext uri="{FF2B5EF4-FFF2-40B4-BE49-F238E27FC236}">
                <a16:creationId xmlns:a16="http://schemas.microsoft.com/office/drawing/2014/main" id="{56100B6D-A4F3-468A-8A1E-15B9B429E207}"/>
              </a:ext>
            </a:extLst>
          </p:cNvPr>
          <p:cNvSpPr>
            <a:spLocks noGrp="1"/>
          </p:cNvSpPr>
          <p:nvPr>
            <p:ph type="sldNum" sz="quarter" idx="12"/>
          </p:nvPr>
        </p:nvSpPr>
        <p:spPr/>
        <p:txBody>
          <a:bodyPr/>
          <a:lstStyle/>
          <a:p>
            <a:fld id="{C05EA191-16D8-485F-A008-C068AA55828F}" type="slidenum">
              <a:rPr lang="en-IN" smtClean="0"/>
              <a:t>‹#›</a:t>
            </a:fld>
            <a:endParaRPr lang="en-IN"/>
          </a:p>
        </p:txBody>
      </p:sp>
    </p:spTree>
    <p:extLst>
      <p:ext uri="{BB962C8B-B14F-4D97-AF65-F5344CB8AC3E}">
        <p14:creationId xmlns:p14="http://schemas.microsoft.com/office/powerpoint/2010/main" val="1710120997"/>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C51AA-C1B5-4AAD-829A-378BCD4E2D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6AB5EB-8A58-4D84-83B3-0C1086CA11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79D2DB-0CF6-4B53-A998-018C74904BFF}"/>
              </a:ext>
            </a:extLst>
          </p:cNvPr>
          <p:cNvSpPr>
            <a:spLocks noGrp="1"/>
          </p:cNvSpPr>
          <p:nvPr>
            <p:ph type="dt" sz="half" idx="10"/>
          </p:nvPr>
        </p:nvSpPr>
        <p:spPr/>
        <p:txBody>
          <a:bodyPr/>
          <a:lstStyle/>
          <a:p>
            <a:fld id="{D377B898-BFBD-4549-BE98-B6B28A275749}" type="datetime1">
              <a:rPr lang="en-IN" smtClean="0"/>
              <a:t>16-06-2021</a:t>
            </a:fld>
            <a:endParaRPr lang="en-IN"/>
          </a:p>
        </p:txBody>
      </p:sp>
      <p:sp>
        <p:nvSpPr>
          <p:cNvPr id="5" name="Footer Placeholder 4">
            <a:extLst>
              <a:ext uri="{FF2B5EF4-FFF2-40B4-BE49-F238E27FC236}">
                <a16:creationId xmlns:a16="http://schemas.microsoft.com/office/drawing/2014/main" id="{84611EA8-A201-43CA-817B-1D67565DC17D}"/>
              </a:ext>
            </a:extLst>
          </p:cNvPr>
          <p:cNvSpPr>
            <a:spLocks noGrp="1"/>
          </p:cNvSpPr>
          <p:nvPr>
            <p:ph type="ftr" sz="quarter" idx="11"/>
          </p:nvPr>
        </p:nvSpPr>
        <p:spPr/>
        <p:txBody>
          <a:bodyPr/>
          <a:lstStyle/>
          <a:p>
            <a:r>
              <a:rPr lang="en-IN"/>
              <a:t>180140111059</a:t>
            </a:r>
          </a:p>
        </p:txBody>
      </p:sp>
      <p:sp>
        <p:nvSpPr>
          <p:cNvPr id="6" name="Slide Number Placeholder 5">
            <a:extLst>
              <a:ext uri="{FF2B5EF4-FFF2-40B4-BE49-F238E27FC236}">
                <a16:creationId xmlns:a16="http://schemas.microsoft.com/office/drawing/2014/main" id="{8D6C49CD-9635-4DA3-84D1-C96D305D2B11}"/>
              </a:ext>
            </a:extLst>
          </p:cNvPr>
          <p:cNvSpPr>
            <a:spLocks noGrp="1"/>
          </p:cNvSpPr>
          <p:nvPr>
            <p:ph type="sldNum" sz="quarter" idx="12"/>
          </p:nvPr>
        </p:nvSpPr>
        <p:spPr/>
        <p:txBody>
          <a:bodyPr/>
          <a:lstStyle/>
          <a:p>
            <a:fld id="{C05EA191-16D8-485F-A008-C068AA55828F}" type="slidenum">
              <a:rPr lang="en-IN" smtClean="0"/>
              <a:t>‹#›</a:t>
            </a:fld>
            <a:endParaRPr lang="en-IN"/>
          </a:p>
        </p:txBody>
      </p:sp>
    </p:spTree>
    <p:extLst>
      <p:ext uri="{BB962C8B-B14F-4D97-AF65-F5344CB8AC3E}">
        <p14:creationId xmlns:p14="http://schemas.microsoft.com/office/powerpoint/2010/main" val="3175172488"/>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A1E3-B2E6-4083-8DB2-B0D9F9E9A2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ACF8BA-CCB0-4484-B190-3BBE8C2359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6908B8-BAB7-4ED8-96A7-4D5B2DAD4C42}"/>
              </a:ext>
            </a:extLst>
          </p:cNvPr>
          <p:cNvSpPr>
            <a:spLocks noGrp="1"/>
          </p:cNvSpPr>
          <p:nvPr>
            <p:ph type="dt" sz="half" idx="10"/>
          </p:nvPr>
        </p:nvSpPr>
        <p:spPr/>
        <p:txBody>
          <a:bodyPr/>
          <a:lstStyle/>
          <a:p>
            <a:fld id="{67B68F64-0239-4B4B-ABF4-3D654705F789}" type="datetime1">
              <a:rPr lang="en-IN" smtClean="0"/>
              <a:t>16-06-2021</a:t>
            </a:fld>
            <a:endParaRPr lang="en-IN"/>
          </a:p>
        </p:txBody>
      </p:sp>
      <p:sp>
        <p:nvSpPr>
          <p:cNvPr id="5" name="Footer Placeholder 4">
            <a:extLst>
              <a:ext uri="{FF2B5EF4-FFF2-40B4-BE49-F238E27FC236}">
                <a16:creationId xmlns:a16="http://schemas.microsoft.com/office/drawing/2014/main" id="{E44ACF57-3E81-40ED-AE96-5040CDB3BDB1}"/>
              </a:ext>
            </a:extLst>
          </p:cNvPr>
          <p:cNvSpPr>
            <a:spLocks noGrp="1"/>
          </p:cNvSpPr>
          <p:nvPr>
            <p:ph type="ftr" sz="quarter" idx="11"/>
          </p:nvPr>
        </p:nvSpPr>
        <p:spPr/>
        <p:txBody>
          <a:bodyPr/>
          <a:lstStyle/>
          <a:p>
            <a:r>
              <a:rPr lang="en-IN"/>
              <a:t>180140111059</a:t>
            </a:r>
          </a:p>
        </p:txBody>
      </p:sp>
      <p:sp>
        <p:nvSpPr>
          <p:cNvPr id="6" name="Slide Number Placeholder 5">
            <a:extLst>
              <a:ext uri="{FF2B5EF4-FFF2-40B4-BE49-F238E27FC236}">
                <a16:creationId xmlns:a16="http://schemas.microsoft.com/office/drawing/2014/main" id="{DE9A7579-6FC3-4530-82BB-201229BC2EDA}"/>
              </a:ext>
            </a:extLst>
          </p:cNvPr>
          <p:cNvSpPr>
            <a:spLocks noGrp="1"/>
          </p:cNvSpPr>
          <p:nvPr>
            <p:ph type="sldNum" sz="quarter" idx="12"/>
          </p:nvPr>
        </p:nvSpPr>
        <p:spPr/>
        <p:txBody>
          <a:bodyPr/>
          <a:lstStyle/>
          <a:p>
            <a:fld id="{C05EA191-16D8-485F-A008-C068AA55828F}" type="slidenum">
              <a:rPr lang="en-IN" smtClean="0"/>
              <a:t>‹#›</a:t>
            </a:fld>
            <a:endParaRPr lang="en-IN"/>
          </a:p>
        </p:txBody>
      </p:sp>
    </p:spTree>
    <p:extLst>
      <p:ext uri="{BB962C8B-B14F-4D97-AF65-F5344CB8AC3E}">
        <p14:creationId xmlns:p14="http://schemas.microsoft.com/office/powerpoint/2010/main" val="378060308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DFD7-EF75-4E2C-995D-5D8835D164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E7A306-4715-48BE-8C50-8FC005853AB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45B61EA-D5A2-4D95-A2CD-7B72D72B80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2BB404A-240C-4615-82D3-9C5AC08FFA6B}"/>
              </a:ext>
            </a:extLst>
          </p:cNvPr>
          <p:cNvSpPr>
            <a:spLocks noGrp="1"/>
          </p:cNvSpPr>
          <p:nvPr>
            <p:ph type="dt" sz="half" idx="10"/>
          </p:nvPr>
        </p:nvSpPr>
        <p:spPr/>
        <p:txBody>
          <a:bodyPr/>
          <a:lstStyle/>
          <a:p>
            <a:fld id="{7100AB75-0335-4EA0-BE87-88AB410A09E6}" type="datetime1">
              <a:rPr lang="en-IN" smtClean="0"/>
              <a:t>16-06-2021</a:t>
            </a:fld>
            <a:endParaRPr lang="en-IN"/>
          </a:p>
        </p:txBody>
      </p:sp>
      <p:sp>
        <p:nvSpPr>
          <p:cNvPr id="6" name="Footer Placeholder 5">
            <a:extLst>
              <a:ext uri="{FF2B5EF4-FFF2-40B4-BE49-F238E27FC236}">
                <a16:creationId xmlns:a16="http://schemas.microsoft.com/office/drawing/2014/main" id="{F849B503-12E3-4022-ADE7-663A66CA552C}"/>
              </a:ext>
            </a:extLst>
          </p:cNvPr>
          <p:cNvSpPr>
            <a:spLocks noGrp="1"/>
          </p:cNvSpPr>
          <p:nvPr>
            <p:ph type="ftr" sz="quarter" idx="11"/>
          </p:nvPr>
        </p:nvSpPr>
        <p:spPr/>
        <p:txBody>
          <a:bodyPr/>
          <a:lstStyle/>
          <a:p>
            <a:r>
              <a:rPr lang="en-IN"/>
              <a:t>180140111059</a:t>
            </a:r>
          </a:p>
        </p:txBody>
      </p:sp>
      <p:sp>
        <p:nvSpPr>
          <p:cNvPr id="7" name="Slide Number Placeholder 6">
            <a:extLst>
              <a:ext uri="{FF2B5EF4-FFF2-40B4-BE49-F238E27FC236}">
                <a16:creationId xmlns:a16="http://schemas.microsoft.com/office/drawing/2014/main" id="{0D2BDE84-EF8E-4C11-AEBF-286AA218B7FE}"/>
              </a:ext>
            </a:extLst>
          </p:cNvPr>
          <p:cNvSpPr>
            <a:spLocks noGrp="1"/>
          </p:cNvSpPr>
          <p:nvPr>
            <p:ph type="sldNum" sz="quarter" idx="12"/>
          </p:nvPr>
        </p:nvSpPr>
        <p:spPr/>
        <p:txBody>
          <a:bodyPr/>
          <a:lstStyle/>
          <a:p>
            <a:fld id="{C05EA191-16D8-485F-A008-C068AA55828F}" type="slidenum">
              <a:rPr lang="en-IN" smtClean="0"/>
              <a:t>‹#›</a:t>
            </a:fld>
            <a:endParaRPr lang="en-IN"/>
          </a:p>
        </p:txBody>
      </p:sp>
    </p:spTree>
    <p:extLst>
      <p:ext uri="{BB962C8B-B14F-4D97-AF65-F5344CB8AC3E}">
        <p14:creationId xmlns:p14="http://schemas.microsoft.com/office/powerpoint/2010/main" val="2429837521"/>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CC510-CCF0-4AC4-90B8-9EC5D9BFC6A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001B27-8A73-401E-A382-831A4B8F94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E7ECBE4-C0E0-4345-94A8-67FB6CD4E17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2DD6A07-DCB4-4190-AB15-D7FFD12B4F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DB447E-1747-4B3E-BA39-998B895F6F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77BF360-1D4A-4D51-82B3-D069457C3C51}"/>
              </a:ext>
            </a:extLst>
          </p:cNvPr>
          <p:cNvSpPr>
            <a:spLocks noGrp="1"/>
          </p:cNvSpPr>
          <p:nvPr>
            <p:ph type="dt" sz="half" idx="10"/>
          </p:nvPr>
        </p:nvSpPr>
        <p:spPr/>
        <p:txBody>
          <a:bodyPr/>
          <a:lstStyle/>
          <a:p>
            <a:fld id="{D0E3E34A-BF41-4767-867B-375CAABB2184}" type="datetime1">
              <a:rPr lang="en-IN" smtClean="0"/>
              <a:t>16-06-2021</a:t>
            </a:fld>
            <a:endParaRPr lang="en-IN"/>
          </a:p>
        </p:txBody>
      </p:sp>
      <p:sp>
        <p:nvSpPr>
          <p:cNvPr id="8" name="Footer Placeholder 7">
            <a:extLst>
              <a:ext uri="{FF2B5EF4-FFF2-40B4-BE49-F238E27FC236}">
                <a16:creationId xmlns:a16="http://schemas.microsoft.com/office/drawing/2014/main" id="{1A2ADB68-8AC6-4817-A910-E9644C3B8E8C}"/>
              </a:ext>
            </a:extLst>
          </p:cNvPr>
          <p:cNvSpPr>
            <a:spLocks noGrp="1"/>
          </p:cNvSpPr>
          <p:nvPr>
            <p:ph type="ftr" sz="quarter" idx="11"/>
          </p:nvPr>
        </p:nvSpPr>
        <p:spPr/>
        <p:txBody>
          <a:bodyPr/>
          <a:lstStyle/>
          <a:p>
            <a:r>
              <a:rPr lang="en-IN"/>
              <a:t>180140111059</a:t>
            </a:r>
          </a:p>
        </p:txBody>
      </p:sp>
      <p:sp>
        <p:nvSpPr>
          <p:cNvPr id="9" name="Slide Number Placeholder 8">
            <a:extLst>
              <a:ext uri="{FF2B5EF4-FFF2-40B4-BE49-F238E27FC236}">
                <a16:creationId xmlns:a16="http://schemas.microsoft.com/office/drawing/2014/main" id="{7A8C28E0-C281-429B-BF30-E23363695A51}"/>
              </a:ext>
            </a:extLst>
          </p:cNvPr>
          <p:cNvSpPr>
            <a:spLocks noGrp="1"/>
          </p:cNvSpPr>
          <p:nvPr>
            <p:ph type="sldNum" sz="quarter" idx="12"/>
          </p:nvPr>
        </p:nvSpPr>
        <p:spPr/>
        <p:txBody>
          <a:bodyPr/>
          <a:lstStyle/>
          <a:p>
            <a:fld id="{C05EA191-16D8-485F-A008-C068AA55828F}" type="slidenum">
              <a:rPr lang="en-IN" smtClean="0"/>
              <a:t>‹#›</a:t>
            </a:fld>
            <a:endParaRPr lang="en-IN"/>
          </a:p>
        </p:txBody>
      </p:sp>
    </p:spTree>
    <p:extLst>
      <p:ext uri="{BB962C8B-B14F-4D97-AF65-F5344CB8AC3E}">
        <p14:creationId xmlns:p14="http://schemas.microsoft.com/office/powerpoint/2010/main" val="395351776"/>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0645F-303C-4B8B-ABF2-621A2CB627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DDFD7F8-1D89-4804-8FEB-D835D36BA449}"/>
              </a:ext>
            </a:extLst>
          </p:cNvPr>
          <p:cNvSpPr>
            <a:spLocks noGrp="1"/>
          </p:cNvSpPr>
          <p:nvPr>
            <p:ph type="dt" sz="half" idx="10"/>
          </p:nvPr>
        </p:nvSpPr>
        <p:spPr/>
        <p:txBody>
          <a:bodyPr/>
          <a:lstStyle/>
          <a:p>
            <a:fld id="{B0AF48C4-8A33-432E-BE69-12EB47BFE2B1}" type="datetime1">
              <a:rPr lang="en-IN" smtClean="0"/>
              <a:t>16-06-2021</a:t>
            </a:fld>
            <a:endParaRPr lang="en-IN"/>
          </a:p>
        </p:txBody>
      </p:sp>
      <p:sp>
        <p:nvSpPr>
          <p:cNvPr id="4" name="Footer Placeholder 3">
            <a:extLst>
              <a:ext uri="{FF2B5EF4-FFF2-40B4-BE49-F238E27FC236}">
                <a16:creationId xmlns:a16="http://schemas.microsoft.com/office/drawing/2014/main" id="{5372F020-193A-475E-94AC-0AFDC6BB917F}"/>
              </a:ext>
            </a:extLst>
          </p:cNvPr>
          <p:cNvSpPr>
            <a:spLocks noGrp="1"/>
          </p:cNvSpPr>
          <p:nvPr>
            <p:ph type="ftr" sz="quarter" idx="11"/>
          </p:nvPr>
        </p:nvSpPr>
        <p:spPr/>
        <p:txBody>
          <a:bodyPr/>
          <a:lstStyle/>
          <a:p>
            <a:r>
              <a:rPr lang="en-IN"/>
              <a:t>180140111059</a:t>
            </a:r>
          </a:p>
        </p:txBody>
      </p:sp>
      <p:sp>
        <p:nvSpPr>
          <p:cNvPr id="5" name="Slide Number Placeholder 4">
            <a:extLst>
              <a:ext uri="{FF2B5EF4-FFF2-40B4-BE49-F238E27FC236}">
                <a16:creationId xmlns:a16="http://schemas.microsoft.com/office/drawing/2014/main" id="{5D6DFE19-EFF7-4451-BAEE-D935A6655BB7}"/>
              </a:ext>
            </a:extLst>
          </p:cNvPr>
          <p:cNvSpPr>
            <a:spLocks noGrp="1"/>
          </p:cNvSpPr>
          <p:nvPr>
            <p:ph type="sldNum" sz="quarter" idx="12"/>
          </p:nvPr>
        </p:nvSpPr>
        <p:spPr/>
        <p:txBody>
          <a:bodyPr/>
          <a:lstStyle/>
          <a:p>
            <a:fld id="{C05EA191-16D8-485F-A008-C068AA55828F}" type="slidenum">
              <a:rPr lang="en-IN" smtClean="0"/>
              <a:t>‹#›</a:t>
            </a:fld>
            <a:endParaRPr lang="en-IN"/>
          </a:p>
        </p:txBody>
      </p:sp>
    </p:spTree>
    <p:extLst>
      <p:ext uri="{BB962C8B-B14F-4D97-AF65-F5344CB8AC3E}">
        <p14:creationId xmlns:p14="http://schemas.microsoft.com/office/powerpoint/2010/main" val="170647249"/>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C86612-4F8B-4E55-90E3-A3E728E90964}"/>
              </a:ext>
            </a:extLst>
          </p:cNvPr>
          <p:cNvSpPr>
            <a:spLocks noGrp="1"/>
          </p:cNvSpPr>
          <p:nvPr>
            <p:ph type="dt" sz="half" idx="10"/>
          </p:nvPr>
        </p:nvSpPr>
        <p:spPr/>
        <p:txBody>
          <a:bodyPr/>
          <a:lstStyle/>
          <a:p>
            <a:fld id="{76228B86-8618-4325-84A1-C8904F4C06E3}" type="datetime1">
              <a:rPr lang="en-IN" smtClean="0"/>
              <a:t>16-06-2021</a:t>
            </a:fld>
            <a:endParaRPr lang="en-IN"/>
          </a:p>
        </p:txBody>
      </p:sp>
      <p:sp>
        <p:nvSpPr>
          <p:cNvPr id="3" name="Footer Placeholder 2">
            <a:extLst>
              <a:ext uri="{FF2B5EF4-FFF2-40B4-BE49-F238E27FC236}">
                <a16:creationId xmlns:a16="http://schemas.microsoft.com/office/drawing/2014/main" id="{CDEAF246-8CC8-46F6-9A62-BEE056016BAF}"/>
              </a:ext>
            </a:extLst>
          </p:cNvPr>
          <p:cNvSpPr>
            <a:spLocks noGrp="1"/>
          </p:cNvSpPr>
          <p:nvPr>
            <p:ph type="ftr" sz="quarter" idx="11"/>
          </p:nvPr>
        </p:nvSpPr>
        <p:spPr/>
        <p:txBody>
          <a:bodyPr/>
          <a:lstStyle/>
          <a:p>
            <a:r>
              <a:rPr lang="en-IN"/>
              <a:t>180140111059</a:t>
            </a:r>
          </a:p>
        </p:txBody>
      </p:sp>
      <p:sp>
        <p:nvSpPr>
          <p:cNvPr id="4" name="Slide Number Placeholder 3">
            <a:extLst>
              <a:ext uri="{FF2B5EF4-FFF2-40B4-BE49-F238E27FC236}">
                <a16:creationId xmlns:a16="http://schemas.microsoft.com/office/drawing/2014/main" id="{E9C553E0-9A70-4E65-8CD6-BBCD12E63973}"/>
              </a:ext>
            </a:extLst>
          </p:cNvPr>
          <p:cNvSpPr>
            <a:spLocks noGrp="1"/>
          </p:cNvSpPr>
          <p:nvPr>
            <p:ph type="sldNum" sz="quarter" idx="12"/>
          </p:nvPr>
        </p:nvSpPr>
        <p:spPr/>
        <p:txBody>
          <a:bodyPr/>
          <a:lstStyle/>
          <a:p>
            <a:fld id="{C05EA191-16D8-485F-A008-C068AA55828F}" type="slidenum">
              <a:rPr lang="en-IN" smtClean="0"/>
              <a:t>‹#›</a:t>
            </a:fld>
            <a:endParaRPr lang="en-IN"/>
          </a:p>
        </p:txBody>
      </p:sp>
    </p:spTree>
    <p:extLst>
      <p:ext uri="{BB962C8B-B14F-4D97-AF65-F5344CB8AC3E}">
        <p14:creationId xmlns:p14="http://schemas.microsoft.com/office/powerpoint/2010/main" val="92292321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728C-D06E-40C6-BB37-E31E32CE0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BC19F2-E408-494E-8FAF-24BF46A39D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1044F3F-80E5-41F5-B985-19820F18A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3BB7F9-930B-4521-AD32-C27BF2DFCC7D}"/>
              </a:ext>
            </a:extLst>
          </p:cNvPr>
          <p:cNvSpPr>
            <a:spLocks noGrp="1"/>
          </p:cNvSpPr>
          <p:nvPr>
            <p:ph type="dt" sz="half" idx="10"/>
          </p:nvPr>
        </p:nvSpPr>
        <p:spPr/>
        <p:txBody>
          <a:bodyPr/>
          <a:lstStyle/>
          <a:p>
            <a:fld id="{EB274559-2E00-4586-B1CB-50A32EDCEFA6}" type="datetime1">
              <a:rPr lang="en-IN" smtClean="0"/>
              <a:t>16-06-2021</a:t>
            </a:fld>
            <a:endParaRPr lang="en-IN"/>
          </a:p>
        </p:txBody>
      </p:sp>
      <p:sp>
        <p:nvSpPr>
          <p:cNvPr id="6" name="Footer Placeholder 5">
            <a:extLst>
              <a:ext uri="{FF2B5EF4-FFF2-40B4-BE49-F238E27FC236}">
                <a16:creationId xmlns:a16="http://schemas.microsoft.com/office/drawing/2014/main" id="{4AA606A0-935A-4DC8-BFA1-215A0372E50E}"/>
              </a:ext>
            </a:extLst>
          </p:cNvPr>
          <p:cNvSpPr>
            <a:spLocks noGrp="1"/>
          </p:cNvSpPr>
          <p:nvPr>
            <p:ph type="ftr" sz="quarter" idx="11"/>
          </p:nvPr>
        </p:nvSpPr>
        <p:spPr/>
        <p:txBody>
          <a:bodyPr/>
          <a:lstStyle/>
          <a:p>
            <a:r>
              <a:rPr lang="en-IN"/>
              <a:t>180140111059</a:t>
            </a:r>
          </a:p>
        </p:txBody>
      </p:sp>
      <p:sp>
        <p:nvSpPr>
          <p:cNvPr id="7" name="Slide Number Placeholder 6">
            <a:extLst>
              <a:ext uri="{FF2B5EF4-FFF2-40B4-BE49-F238E27FC236}">
                <a16:creationId xmlns:a16="http://schemas.microsoft.com/office/drawing/2014/main" id="{81665E16-C51D-4A8D-9B12-96BA3E487909}"/>
              </a:ext>
            </a:extLst>
          </p:cNvPr>
          <p:cNvSpPr>
            <a:spLocks noGrp="1"/>
          </p:cNvSpPr>
          <p:nvPr>
            <p:ph type="sldNum" sz="quarter" idx="12"/>
          </p:nvPr>
        </p:nvSpPr>
        <p:spPr/>
        <p:txBody>
          <a:bodyPr/>
          <a:lstStyle/>
          <a:p>
            <a:fld id="{C05EA191-16D8-485F-A008-C068AA55828F}" type="slidenum">
              <a:rPr lang="en-IN" smtClean="0"/>
              <a:t>‹#›</a:t>
            </a:fld>
            <a:endParaRPr lang="en-IN"/>
          </a:p>
        </p:txBody>
      </p:sp>
    </p:spTree>
    <p:extLst>
      <p:ext uri="{BB962C8B-B14F-4D97-AF65-F5344CB8AC3E}">
        <p14:creationId xmlns:p14="http://schemas.microsoft.com/office/powerpoint/2010/main" val="1459961537"/>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4875-B260-4889-B112-C775DA1E58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2DBCD60-D86C-42FC-964D-3C880960B8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3C940E2-0CA1-4019-B4D5-589D4D69A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67F613-E18D-4572-9141-4A0326CC4202}"/>
              </a:ext>
            </a:extLst>
          </p:cNvPr>
          <p:cNvSpPr>
            <a:spLocks noGrp="1"/>
          </p:cNvSpPr>
          <p:nvPr>
            <p:ph type="dt" sz="half" idx="10"/>
          </p:nvPr>
        </p:nvSpPr>
        <p:spPr/>
        <p:txBody>
          <a:bodyPr/>
          <a:lstStyle/>
          <a:p>
            <a:fld id="{C974F1C5-F754-4932-8CBE-B8F958B04138}" type="datetime1">
              <a:rPr lang="en-IN" smtClean="0"/>
              <a:t>16-06-2021</a:t>
            </a:fld>
            <a:endParaRPr lang="en-IN"/>
          </a:p>
        </p:txBody>
      </p:sp>
      <p:sp>
        <p:nvSpPr>
          <p:cNvPr id="6" name="Footer Placeholder 5">
            <a:extLst>
              <a:ext uri="{FF2B5EF4-FFF2-40B4-BE49-F238E27FC236}">
                <a16:creationId xmlns:a16="http://schemas.microsoft.com/office/drawing/2014/main" id="{53E57CCE-BE8E-43B8-867E-372516F098C9}"/>
              </a:ext>
            </a:extLst>
          </p:cNvPr>
          <p:cNvSpPr>
            <a:spLocks noGrp="1"/>
          </p:cNvSpPr>
          <p:nvPr>
            <p:ph type="ftr" sz="quarter" idx="11"/>
          </p:nvPr>
        </p:nvSpPr>
        <p:spPr/>
        <p:txBody>
          <a:bodyPr/>
          <a:lstStyle/>
          <a:p>
            <a:r>
              <a:rPr lang="en-IN"/>
              <a:t>180140111059</a:t>
            </a:r>
          </a:p>
        </p:txBody>
      </p:sp>
      <p:sp>
        <p:nvSpPr>
          <p:cNvPr id="7" name="Slide Number Placeholder 6">
            <a:extLst>
              <a:ext uri="{FF2B5EF4-FFF2-40B4-BE49-F238E27FC236}">
                <a16:creationId xmlns:a16="http://schemas.microsoft.com/office/drawing/2014/main" id="{653D895C-3358-4610-99E4-5E57BD9BFDD8}"/>
              </a:ext>
            </a:extLst>
          </p:cNvPr>
          <p:cNvSpPr>
            <a:spLocks noGrp="1"/>
          </p:cNvSpPr>
          <p:nvPr>
            <p:ph type="sldNum" sz="quarter" idx="12"/>
          </p:nvPr>
        </p:nvSpPr>
        <p:spPr/>
        <p:txBody>
          <a:bodyPr/>
          <a:lstStyle/>
          <a:p>
            <a:fld id="{C05EA191-16D8-485F-A008-C068AA55828F}" type="slidenum">
              <a:rPr lang="en-IN" smtClean="0"/>
              <a:t>‹#›</a:t>
            </a:fld>
            <a:endParaRPr lang="en-IN"/>
          </a:p>
        </p:txBody>
      </p:sp>
    </p:spTree>
    <p:extLst>
      <p:ext uri="{BB962C8B-B14F-4D97-AF65-F5344CB8AC3E}">
        <p14:creationId xmlns:p14="http://schemas.microsoft.com/office/powerpoint/2010/main" val="404492386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E83BAE-C520-4B42-9240-01B346330B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8DA67E-416B-42D9-974B-6E23F1FDAB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F14D2B-0F1C-4097-9EEF-FE036CC5E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EE317C-00DF-48A7-BEAF-78CC138C08B6}" type="datetime1">
              <a:rPr lang="en-IN" smtClean="0"/>
              <a:t>16-06-2021</a:t>
            </a:fld>
            <a:endParaRPr lang="en-IN"/>
          </a:p>
        </p:txBody>
      </p:sp>
      <p:sp>
        <p:nvSpPr>
          <p:cNvPr id="5" name="Footer Placeholder 4">
            <a:extLst>
              <a:ext uri="{FF2B5EF4-FFF2-40B4-BE49-F238E27FC236}">
                <a16:creationId xmlns:a16="http://schemas.microsoft.com/office/drawing/2014/main" id="{18F6F287-5A7F-4AAD-BA3D-13E9B9C8ED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180140111059</a:t>
            </a:r>
          </a:p>
        </p:txBody>
      </p:sp>
      <p:sp>
        <p:nvSpPr>
          <p:cNvPr id="6" name="Slide Number Placeholder 5">
            <a:extLst>
              <a:ext uri="{FF2B5EF4-FFF2-40B4-BE49-F238E27FC236}">
                <a16:creationId xmlns:a16="http://schemas.microsoft.com/office/drawing/2014/main" id="{A9B38954-E15F-413A-BE1D-D0D0D08E5D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EA191-16D8-485F-A008-C068AA55828F}" type="slidenum">
              <a:rPr lang="en-IN" smtClean="0"/>
              <a:t>‹#›</a:t>
            </a:fld>
            <a:endParaRPr lang="en-IN"/>
          </a:p>
        </p:txBody>
      </p:sp>
    </p:spTree>
    <p:extLst>
      <p:ext uri="{BB962C8B-B14F-4D97-AF65-F5344CB8AC3E}">
        <p14:creationId xmlns:p14="http://schemas.microsoft.com/office/powerpoint/2010/main" val="1104057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9E56-02E2-4DDA-9E9D-794589E9D711}"/>
              </a:ext>
            </a:extLst>
          </p:cNvPr>
          <p:cNvSpPr>
            <a:spLocks noGrp="1"/>
          </p:cNvSpPr>
          <p:nvPr>
            <p:ph type="ctrTitle"/>
          </p:nvPr>
        </p:nvSpPr>
        <p:spPr>
          <a:xfrm>
            <a:off x="1441806" y="316875"/>
            <a:ext cx="9144000" cy="1537325"/>
          </a:xfrm>
        </p:spPr>
        <p:txBody>
          <a:bodyPr>
            <a:normAutofit/>
          </a:bodyPr>
          <a:lstStyle/>
          <a:p>
            <a:r>
              <a:rPr lang="en-IN" sz="4800" dirty="0"/>
              <a:t>IoT based Monitoring with Alert and Automation</a:t>
            </a:r>
          </a:p>
        </p:txBody>
      </p:sp>
      <p:sp>
        <p:nvSpPr>
          <p:cNvPr id="3" name="Subtitle 2">
            <a:extLst>
              <a:ext uri="{FF2B5EF4-FFF2-40B4-BE49-F238E27FC236}">
                <a16:creationId xmlns:a16="http://schemas.microsoft.com/office/drawing/2014/main" id="{02ABB865-0CE7-42E1-B0E3-067F39FF7F63}"/>
              </a:ext>
            </a:extLst>
          </p:cNvPr>
          <p:cNvSpPr>
            <a:spLocks noGrp="1"/>
          </p:cNvSpPr>
          <p:nvPr>
            <p:ph type="subTitle" idx="1"/>
          </p:nvPr>
        </p:nvSpPr>
        <p:spPr>
          <a:xfrm>
            <a:off x="924674" y="2640458"/>
            <a:ext cx="10284432" cy="3202969"/>
          </a:xfrm>
        </p:spPr>
        <p:txBody>
          <a:bodyPr/>
          <a:lstStyle/>
          <a:p>
            <a:pPr algn="l"/>
            <a:r>
              <a:rPr lang="en-IN" dirty="0"/>
              <a:t>Name : </a:t>
            </a:r>
            <a:r>
              <a:rPr lang="en-IN" b="1" dirty="0"/>
              <a:t>Trezen Parmar</a:t>
            </a:r>
          </a:p>
          <a:p>
            <a:pPr algn="l"/>
            <a:r>
              <a:rPr lang="en-IN" dirty="0"/>
              <a:t>Enrollment no. : </a:t>
            </a:r>
            <a:r>
              <a:rPr lang="en-IN" b="1" dirty="0"/>
              <a:t>180140111059</a:t>
            </a:r>
          </a:p>
          <a:p>
            <a:pPr algn="l"/>
            <a:r>
              <a:rPr lang="en-IN" dirty="0"/>
              <a:t>Subject : </a:t>
            </a:r>
            <a:r>
              <a:rPr lang="en-IN" b="1" dirty="0"/>
              <a:t>Mini-project</a:t>
            </a:r>
          </a:p>
          <a:p>
            <a:pPr algn="l"/>
            <a:r>
              <a:rPr lang="en-IN" dirty="0"/>
              <a:t>Branch &amp; Semester : </a:t>
            </a:r>
            <a:r>
              <a:rPr lang="en-IN" b="1" dirty="0"/>
              <a:t>Electronics &amp; Communication Engineering / 7</a:t>
            </a:r>
            <a:r>
              <a:rPr lang="en-IN" b="1" baseline="30000" dirty="0"/>
              <a:t>th</a:t>
            </a:r>
            <a:r>
              <a:rPr lang="en-IN" b="1" dirty="0"/>
              <a:t> Semester</a:t>
            </a:r>
          </a:p>
          <a:p>
            <a:pPr algn="l"/>
            <a:endParaRPr lang="en-IN" b="1" dirty="0"/>
          </a:p>
          <a:p>
            <a:r>
              <a:rPr lang="en-IN" b="1" dirty="0"/>
              <a:t>Government Engineering College, Bharuch</a:t>
            </a:r>
          </a:p>
          <a:p>
            <a:r>
              <a:rPr lang="en-IN" b="1" dirty="0"/>
              <a:t>June, 2021</a:t>
            </a:r>
          </a:p>
        </p:txBody>
      </p:sp>
    </p:spTree>
    <p:extLst>
      <p:ext uri="{BB962C8B-B14F-4D97-AF65-F5344CB8AC3E}">
        <p14:creationId xmlns:p14="http://schemas.microsoft.com/office/powerpoint/2010/main" val="2585982959"/>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680E-604D-4050-8C8F-68CFD95F582F}"/>
              </a:ext>
            </a:extLst>
          </p:cNvPr>
          <p:cNvSpPr>
            <a:spLocks noGrp="1"/>
          </p:cNvSpPr>
          <p:nvPr>
            <p:ph type="title"/>
          </p:nvPr>
        </p:nvSpPr>
        <p:spPr>
          <a:xfrm>
            <a:off x="838200" y="180459"/>
            <a:ext cx="10515600" cy="1325563"/>
          </a:xfrm>
        </p:spPr>
        <p:txBody>
          <a:bodyPr/>
          <a:lstStyle/>
          <a:p>
            <a:r>
              <a:rPr lang="en-IN" b="1" dirty="0">
                <a:solidFill>
                  <a:schemeClr val="accent1"/>
                </a:solidFill>
              </a:rPr>
              <a:t>Components and Services</a:t>
            </a:r>
            <a:endParaRPr lang="en-IN" dirty="0">
              <a:solidFill>
                <a:schemeClr val="accent1"/>
              </a:solidFill>
            </a:endParaRPr>
          </a:p>
        </p:txBody>
      </p:sp>
      <p:sp>
        <p:nvSpPr>
          <p:cNvPr id="3" name="Content Placeholder 2">
            <a:extLst>
              <a:ext uri="{FF2B5EF4-FFF2-40B4-BE49-F238E27FC236}">
                <a16:creationId xmlns:a16="http://schemas.microsoft.com/office/drawing/2014/main" id="{54472F25-7DDC-4122-B405-8B46DE3A1D78}"/>
              </a:ext>
            </a:extLst>
          </p:cNvPr>
          <p:cNvSpPr>
            <a:spLocks noGrp="1"/>
          </p:cNvSpPr>
          <p:nvPr>
            <p:ph idx="1"/>
          </p:nvPr>
        </p:nvSpPr>
        <p:spPr>
          <a:xfrm>
            <a:off x="838200" y="1825625"/>
            <a:ext cx="4925602" cy="4351338"/>
          </a:xfrm>
        </p:spPr>
        <p:txBody>
          <a:bodyPr/>
          <a:lstStyle/>
          <a:p>
            <a:pPr marL="514350" indent="-514350">
              <a:buFont typeface="+mj-lt"/>
              <a:buAutoNum type="arabicPeriod" startAt="5"/>
            </a:pPr>
            <a:r>
              <a:rPr lang="en-IN" dirty="0"/>
              <a:t>IFTTT Webhooks and Notifications.</a:t>
            </a:r>
          </a:p>
          <a:p>
            <a:pPr lvl="1"/>
            <a:r>
              <a:rPr lang="en-IN" dirty="0"/>
              <a:t>To receive HTTP request from Thingspeak.</a:t>
            </a:r>
          </a:p>
          <a:p>
            <a:pPr lvl="1"/>
            <a:r>
              <a:rPr lang="en-IN" dirty="0"/>
              <a:t>React to received HTTP request by sending notifications to your device.</a:t>
            </a:r>
          </a:p>
        </p:txBody>
      </p:sp>
      <p:pic>
        <p:nvPicPr>
          <p:cNvPr id="5" name="Picture 4">
            <a:extLst>
              <a:ext uri="{FF2B5EF4-FFF2-40B4-BE49-F238E27FC236}">
                <a16:creationId xmlns:a16="http://schemas.microsoft.com/office/drawing/2014/main" id="{7D60AFC9-26E2-4D4B-BDB0-541B6A7EC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2660" y="1463214"/>
            <a:ext cx="2226725" cy="4824571"/>
          </a:xfrm>
          <a:prstGeom prst="rect">
            <a:avLst/>
          </a:prstGeom>
        </p:spPr>
      </p:pic>
      <p:pic>
        <p:nvPicPr>
          <p:cNvPr id="7" name="Picture 6">
            <a:extLst>
              <a:ext uri="{FF2B5EF4-FFF2-40B4-BE49-F238E27FC236}">
                <a16:creationId xmlns:a16="http://schemas.microsoft.com/office/drawing/2014/main" id="{02383639-F254-40A1-91FA-24B04EFBD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870" y="1463214"/>
            <a:ext cx="2226725" cy="4824570"/>
          </a:xfrm>
          <a:prstGeom prst="rect">
            <a:avLst/>
          </a:prstGeom>
        </p:spPr>
      </p:pic>
      <p:sp>
        <p:nvSpPr>
          <p:cNvPr id="8" name="Arrow: Down 7">
            <a:extLst>
              <a:ext uri="{FF2B5EF4-FFF2-40B4-BE49-F238E27FC236}">
                <a16:creationId xmlns:a16="http://schemas.microsoft.com/office/drawing/2014/main" id="{22AFDB76-621E-48A3-91CB-147ACD50AB9D}"/>
              </a:ext>
            </a:extLst>
          </p:cNvPr>
          <p:cNvSpPr/>
          <p:nvPr/>
        </p:nvSpPr>
        <p:spPr>
          <a:xfrm>
            <a:off x="9894013" y="1160980"/>
            <a:ext cx="287677" cy="2753474"/>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810AF3A-3D64-4B39-8F76-1E9DB72BBD65}"/>
              </a:ext>
            </a:extLst>
          </p:cNvPr>
          <p:cNvSpPr txBox="1"/>
          <p:nvPr/>
        </p:nvSpPr>
        <p:spPr>
          <a:xfrm>
            <a:off x="6602659" y="6308209"/>
            <a:ext cx="2500243" cy="369332"/>
          </a:xfrm>
          <a:prstGeom prst="rect">
            <a:avLst/>
          </a:prstGeom>
          <a:noFill/>
        </p:spPr>
        <p:txBody>
          <a:bodyPr wrap="square" rtlCol="0">
            <a:spAutoFit/>
          </a:bodyPr>
          <a:lstStyle/>
          <a:p>
            <a:r>
              <a:rPr lang="en-IN" dirty="0"/>
              <a:t>Figure 7 : IFTTT applet</a:t>
            </a:r>
          </a:p>
        </p:txBody>
      </p:sp>
      <p:sp>
        <p:nvSpPr>
          <p:cNvPr id="10" name="TextBox 9">
            <a:extLst>
              <a:ext uri="{FF2B5EF4-FFF2-40B4-BE49-F238E27FC236}">
                <a16:creationId xmlns:a16="http://schemas.microsoft.com/office/drawing/2014/main" id="{BBCECAE9-97B8-451A-804C-B5031EE721F9}"/>
              </a:ext>
            </a:extLst>
          </p:cNvPr>
          <p:cNvSpPr txBox="1"/>
          <p:nvPr/>
        </p:nvSpPr>
        <p:spPr>
          <a:xfrm>
            <a:off x="9513870" y="6308209"/>
            <a:ext cx="2383604" cy="369332"/>
          </a:xfrm>
          <a:prstGeom prst="rect">
            <a:avLst/>
          </a:prstGeom>
          <a:noFill/>
        </p:spPr>
        <p:txBody>
          <a:bodyPr wrap="square" rtlCol="0">
            <a:spAutoFit/>
          </a:bodyPr>
          <a:lstStyle/>
          <a:p>
            <a:r>
              <a:rPr lang="en-IN" dirty="0"/>
              <a:t>Figure  8: Notification </a:t>
            </a:r>
          </a:p>
        </p:txBody>
      </p:sp>
      <p:sp>
        <p:nvSpPr>
          <p:cNvPr id="11" name="Footer Placeholder 10">
            <a:extLst>
              <a:ext uri="{FF2B5EF4-FFF2-40B4-BE49-F238E27FC236}">
                <a16:creationId xmlns:a16="http://schemas.microsoft.com/office/drawing/2014/main" id="{7381D312-3192-4828-947C-72797783DEB0}"/>
              </a:ext>
            </a:extLst>
          </p:cNvPr>
          <p:cNvSpPr>
            <a:spLocks noGrp="1"/>
          </p:cNvSpPr>
          <p:nvPr>
            <p:ph type="ftr" sz="quarter" idx="11"/>
          </p:nvPr>
        </p:nvSpPr>
        <p:spPr/>
        <p:txBody>
          <a:bodyPr/>
          <a:lstStyle/>
          <a:p>
            <a:r>
              <a:rPr lang="en-IN"/>
              <a:t>180140111059</a:t>
            </a:r>
          </a:p>
        </p:txBody>
      </p:sp>
      <p:sp>
        <p:nvSpPr>
          <p:cNvPr id="12" name="Slide Number Placeholder 11">
            <a:extLst>
              <a:ext uri="{FF2B5EF4-FFF2-40B4-BE49-F238E27FC236}">
                <a16:creationId xmlns:a16="http://schemas.microsoft.com/office/drawing/2014/main" id="{42EDBAF1-DAFB-4AB0-AE17-A35F93ADF72E}"/>
              </a:ext>
            </a:extLst>
          </p:cNvPr>
          <p:cNvSpPr>
            <a:spLocks noGrp="1"/>
          </p:cNvSpPr>
          <p:nvPr>
            <p:ph type="sldNum" sz="quarter" idx="12"/>
          </p:nvPr>
        </p:nvSpPr>
        <p:spPr/>
        <p:txBody>
          <a:bodyPr/>
          <a:lstStyle/>
          <a:p>
            <a:fld id="{C05EA191-16D8-485F-A008-C068AA55828F}" type="slidenum">
              <a:rPr lang="en-IN" smtClean="0"/>
              <a:t>10</a:t>
            </a:fld>
            <a:endParaRPr lang="en-IN"/>
          </a:p>
        </p:txBody>
      </p:sp>
    </p:spTree>
    <p:extLst>
      <p:ext uri="{BB962C8B-B14F-4D97-AF65-F5344CB8AC3E}">
        <p14:creationId xmlns:p14="http://schemas.microsoft.com/office/powerpoint/2010/main" val="319219621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6681-A458-4567-A064-FC8DFD3A6EFB}"/>
              </a:ext>
            </a:extLst>
          </p:cNvPr>
          <p:cNvSpPr>
            <a:spLocks noGrp="1"/>
          </p:cNvSpPr>
          <p:nvPr>
            <p:ph type="title"/>
          </p:nvPr>
        </p:nvSpPr>
        <p:spPr/>
        <p:txBody>
          <a:bodyPr/>
          <a:lstStyle/>
          <a:p>
            <a:r>
              <a:rPr lang="en-IN" b="1" dirty="0">
                <a:solidFill>
                  <a:schemeClr val="accent1"/>
                </a:solidFill>
              </a:rPr>
              <a:t>Components and Services</a:t>
            </a:r>
            <a:endParaRPr lang="en-IN" dirty="0">
              <a:solidFill>
                <a:schemeClr val="accent1"/>
              </a:solidFill>
            </a:endParaRPr>
          </a:p>
        </p:txBody>
      </p:sp>
      <p:sp>
        <p:nvSpPr>
          <p:cNvPr id="3" name="Content Placeholder 2">
            <a:extLst>
              <a:ext uri="{FF2B5EF4-FFF2-40B4-BE49-F238E27FC236}">
                <a16:creationId xmlns:a16="http://schemas.microsoft.com/office/drawing/2014/main" id="{4734872B-FF71-4C9F-80C9-A3BE12BE7A9C}"/>
              </a:ext>
            </a:extLst>
          </p:cNvPr>
          <p:cNvSpPr>
            <a:spLocks noGrp="1"/>
          </p:cNvSpPr>
          <p:nvPr>
            <p:ph idx="1"/>
          </p:nvPr>
        </p:nvSpPr>
        <p:spPr>
          <a:xfrm>
            <a:off x="838200" y="1825625"/>
            <a:ext cx="4463265" cy="4351338"/>
          </a:xfrm>
        </p:spPr>
        <p:txBody>
          <a:bodyPr/>
          <a:lstStyle/>
          <a:p>
            <a:pPr marL="514350" indent="-514350">
              <a:buFont typeface="+mj-lt"/>
              <a:buAutoNum type="arabicPeriod" startAt="6"/>
            </a:pPr>
            <a:r>
              <a:rPr lang="en-IN" dirty="0"/>
              <a:t>Relay Module </a:t>
            </a:r>
          </a:p>
          <a:p>
            <a:pPr lvl="1" algn="just"/>
            <a:r>
              <a:rPr lang="en-IN" dirty="0"/>
              <a:t>To control the high load appliances like lights, thermostats that can have effect on data values.</a:t>
            </a:r>
          </a:p>
        </p:txBody>
      </p:sp>
      <p:pic>
        <p:nvPicPr>
          <p:cNvPr id="5" name="Picture 4">
            <a:extLst>
              <a:ext uri="{FF2B5EF4-FFF2-40B4-BE49-F238E27FC236}">
                <a16:creationId xmlns:a16="http://schemas.microsoft.com/office/drawing/2014/main" id="{FFC09CF5-12D4-485D-8E8E-2535DD9F3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572018" y="1690891"/>
            <a:ext cx="5981427" cy="4486071"/>
          </a:xfrm>
          <a:prstGeom prst="rect">
            <a:avLst/>
          </a:prstGeom>
        </p:spPr>
      </p:pic>
      <p:sp>
        <p:nvSpPr>
          <p:cNvPr id="6" name="Arrow: Down 5">
            <a:extLst>
              <a:ext uri="{FF2B5EF4-FFF2-40B4-BE49-F238E27FC236}">
                <a16:creationId xmlns:a16="http://schemas.microsoft.com/office/drawing/2014/main" id="{A1F75334-DFD7-4A9C-BA3B-60068C635747}"/>
              </a:ext>
            </a:extLst>
          </p:cNvPr>
          <p:cNvSpPr/>
          <p:nvPr/>
        </p:nvSpPr>
        <p:spPr>
          <a:xfrm>
            <a:off x="9195371" y="1109609"/>
            <a:ext cx="328773" cy="2054831"/>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59A1E2F-D480-4538-A50D-64A68BFAA9AE}"/>
              </a:ext>
            </a:extLst>
          </p:cNvPr>
          <p:cNvSpPr txBox="1"/>
          <p:nvPr/>
        </p:nvSpPr>
        <p:spPr>
          <a:xfrm>
            <a:off x="7582328" y="6328881"/>
            <a:ext cx="2640459" cy="369332"/>
          </a:xfrm>
          <a:prstGeom prst="rect">
            <a:avLst/>
          </a:prstGeom>
          <a:noFill/>
        </p:spPr>
        <p:txBody>
          <a:bodyPr wrap="square" rtlCol="0">
            <a:spAutoFit/>
          </a:bodyPr>
          <a:lstStyle/>
          <a:p>
            <a:r>
              <a:rPr lang="en-IN" dirty="0"/>
              <a:t>Figure 9 : Relay Module </a:t>
            </a:r>
          </a:p>
        </p:txBody>
      </p:sp>
      <p:sp>
        <p:nvSpPr>
          <p:cNvPr id="8" name="Footer Placeholder 7">
            <a:extLst>
              <a:ext uri="{FF2B5EF4-FFF2-40B4-BE49-F238E27FC236}">
                <a16:creationId xmlns:a16="http://schemas.microsoft.com/office/drawing/2014/main" id="{2B1054B1-22C5-4DCE-B250-6FF2FAFB9F49}"/>
              </a:ext>
            </a:extLst>
          </p:cNvPr>
          <p:cNvSpPr>
            <a:spLocks noGrp="1"/>
          </p:cNvSpPr>
          <p:nvPr>
            <p:ph type="ftr" sz="quarter" idx="11"/>
          </p:nvPr>
        </p:nvSpPr>
        <p:spPr/>
        <p:txBody>
          <a:bodyPr/>
          <a:lstStyle/>
          <a:p>
            <a:r>
              <a:rPr lang="en-IN"/>
              <a:t>180140111059</a:t>
            </a:r>
          </a:p>
        </p:txBody>
      </p:sp>
      <p:sp>
        <p:nvSpPr>
          <p:cNvPr id="9" name="Slide Number Placeholder 8">
            <a:extLst>
              <a:ext uri="{FF2B5EF4-FFF2-40B4-BE49-F238E27FC236}">
                <a16:creationId xmlns:a16="http://schemas.microsoft.com/office/drawing/2014/main" id="{F702FAFB-E003-4BE9-A928-0120C57B0D50}"/>
              </a:ext>
            </a:extLst>
          </p:cNvPr>
          <p:cNvSpPr>
            <a:spLocks noGrp="1"/>
          </p:cNvSpPr>
          <p:nvPr>
            <p:ph type="sldNum" sz="quarter" idx="12"/>
          </p:nvPr>
        </p:nvSpPr>
        <p:spPr/>
        <p:txBody>
          <a:bodyPr/>
          <a:lstStyle/>
          <a:p>
            <a:fld id="{C05EA191-16D8-485F-A008-C068AA55828F}" type="slidenum">
              <a:rPr lang="en-IN" smtClean="0"/>
              <a:t>11</a:t>
            </a:fld>
            <a:endParaRPr lang="en-IN"/>
          </a:p>
        </p:txBody>
      </p:sp>
    </p:spTree>
    <p:extLst>
      <p:ext uri="{BB962C8B-B14F-4D97-AF65-F5344CB8AC3E}">
        <p14:creationId xmlns:p14="http://schemas.microsoft.com/office/powerpoint/2010/main" val="310424460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E3AF-154E-468C-995D-837916B675DB}"/>
              </a:ext>
            </a:extLst>
          </p:cNvPr>
          <p:cNvSpPr>
            <a:spLocks noGrp="1"/>
          </p:cNvSpPr>
          <p:nvPr>
            <p:ph type="title"/>
          </p:nvPr>
        </p:nvSpPr>
        <p:spPr/>
        <p:txBody>
          <a:bodyPr/>
          <a:lstStyle/>
          <a:p>
            <a:r>
              <a:rPr lang="en-IN" b="1" dirty="0">
                <a:solidFill>
                  <a:schemeClr val="accent1"/>
                </a:solidFill>
              </a:rPr>
              <a:t>Components and Services</a:t>
            </a:r>
            <a:endParaRPr lang="en-IN" dirty="0">
              <a:solidFill>
                <a:schemeClr val="accent1"/>
              </a:solidFill>
            </a:endParaRPr>
          </a:p>
        </p:txBody>
      </p:sp>
      <p:sp>
        <p:nvSpPr>
          <p:cNvPr id="3" name="Content Placeholder 2">
            <a:extLst>
              <a:ext uri="{FF2B5EF4-FFF2-40B4-BE49-F238E27FC236}">
                <a16:creationId xmlns:a16="http://schemas.microsoft.com/office/drawing/2014/main" id="{1C2BAE47-FD15-4383-BF31-FFDF76D41F06}"/>
              </a:ext>
            </a:extLst>
          </p:cNvPr>
          <p:cNvSpPr>
            <a:spLocks noGrp="1"/>
          </p:cNvSpPr>
          <p:nvPr>
            <p:ph idx="1"/>
          </p:nvPr>
        </p:nvSpPr>
        <p:spPr>
          <a:xfrm>
            <a:off x="838200" y="1825625"/>
            <a:ext cx="3672155" cy="4351338"/>
          </a:xfrm>
        </p:spPr>
        <p:txBody>
          <a:bodyPr/>
          <a:lstStyle/>
          <a:p>
            <a:pPr marL="514350" indent="-514350">
              <a:buFont typeface="+mj-lt"/>
              <a:buAutoNum type="arabicPeriod" startAt="7"/>
            </a:pPr>
            <a:r>
              <a:rPr lang="en-IN" dirty="0"/>
              <a:t>Web UI </a:t>
            </a:r>
          </a:p>
          <a:p>
            <a:pPr lvl="1"/>
            <a:r>
              <a:rPr lang="en-IN" dirty="0"/>
              <a:t>To control the devices easily.</a:t>
            </a:r>
          </a:p>
          <a:p>
            <a:pPr lvl="1"/>
            <a:r>
              <a:rPr lang="en-IN" dirty="0"/>
              <a:t>Interactive UI.</a:t>
            </a:r>
          </a:p>
          <a:p>
            <a:pPr lvl="1"/>
            <a:r>
              <a:rPr lang="en-IN" dirty="0"/>
              <a:t>Fully responsive.(can be used on any device of any screen size)</a:t>
            </a:r>
          </a:p>
          <a:p>
            <a:pPr lvl="1"/>
            <a:endParaRPr lang="en-IN" dirty="0"/>
          </a:p>
        </p:txBody>
      </p:sp>
      <p:pic>
        <p:nvPicPr>
          <p:cNvPr id="5" name="Picture 4">
            <a:extLst>
              <a:ext uri="{FF2B5EF4-FFF2-40B4-BE49-F238E27FC236}">
                <a16:creationId xmlns:a16="http://schemas.microsoft.com/office/drawing/2014/main" id="{75D288EE-79D2-49F3-9F2A-F2A6DDA0D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420" y="1947542"/>
            <a:ext cx="6647380" cy="3739151"/>
          </a:xfrm>
          <a:prstGeom prst="rect">
            <a:avLst/>
          </a:prstGeom>
        </p:spPr>
      </p:pic>
      <p:sp>
        <p:nvSpPr>
          <p:cNvPr id="6" name="TextBox 5">
            <a:extLst>
              <a:ext uri="{FF2B5EF4-FFF2-40B4-BE49-F238E27FC236}">
                <a16:creationId xmlns:a16="http://schemas.microsoft.com/office/drawing/2014/main" id="{94CA3F2D-8623-457B-8EFB-080B41D1B77D}"/>
              </a:ext>
            </a:extLst>
          </p:cNvPr>
          <p:cNvSpPr txBox="1"/>
          <p:nvPr/>
        </p:nvSpPr>
        <p:spPr>
          <a:xfrm>
            <a:off x="7047216" y="5845083"/>
            <a:ext cx="4037744" cy="369332"/>
          </a:xfrm>
          <a:prstGeom prst="rect">
            <a:avLst/>
          </a:prstGeom>
          <a:noFill/>
        </p:spPr>
        <p:txBody>
          <a:bodyPr wrap="square" rtlCol="0">
            <a:spAutoFit/>
          </a:bodyPr>
          <a:lstStyle/>
          <a:p>
            <a:r>
              <a:rPr lang="en-IN" dirty="0"/>
              <a:t>Figure 10 : Web UI</a:t>
            </a:r>
          </a:p>
        </p:txBody>
      </p:sp>
      <p:sp>
        <p:nvSpPr>
          <p:cNvPr id="7" name="Footer Placeholder 6">
            <a:extLst>
              <a:ext uri="{FF2B5EF4-FFF2-40B4-BE49-F238E27FC236}">
                <a16:creationId xmlns:a16="http://schemas.microsoft.com/office/drawing/2014/main" id="{6591E9D1-88AC-4C8B-BC8E-90F9542EB4F7}"/>
              </a:ext>
            </a:extLst>
          </p:cNvPr>
          <p:cNvSpPr>
            <a:spLocks noGrp="1"/>
          </p:cNvSpPr>
          <p:nvPr>
            <p:ph type="ftr" sz="quarter" idx="11"/>
          </p:nvPr>
        </p:nvSpPr>
        <p:spPr/>
        <p:txBody>
          <a:bodyPr/>
          <a:lstStyle/>
          <a:p>
            <a:r>
              <a:rPr lang="en-IN"/>
              <a:t>180140111059</a:t>
            </a:r>
          </a:p>
        </p:txBody>
      </p:sp>
      <p:sp>
        <p:nvSpPr>
          <p:cNvPr id="8" name="Slide Number Placeholder 7">
            <a:extLst>
              <a:ext uri="{FF2B5EF4-FFF2-40B4-BE49-F238E27FC236}">
                <a16:creationId xmlns:a16="http://schemas.microsoft.com/office/drawing/2014/main" id="{DB84CC9E-2450-4281-97FA-E2BC70B720C4}"/>
              </a:ext>
            </a:extLst>
          </p:cNvPr>
          <p:cNvSpPr>
            <a:spLocks noGrp="1"/>
          </p:cNvSpPr>
          <p:nvPr>
            <p:ph type="sldNum" sz="quarter" idx="12"/>
          </p:nvPr>
        </p:nvSpPr>
        <p:spPr/>
        <p:txBody>
          <a:bodyPr/>
          <a:lstStyle/>
          <a:p>
            <a:fld id="{C05EA191-16D8-485F-A008-C068AA55828F}" type="slidenum">
              <a:rPr lang="en-IN" smtClean="0"/>
              <a:t>12</a:t>
            </a:fld>
            <a:endParaRPr lang="en-IN"/>
          </a:p>
        </p:txBody>
      </p:sp>
    </p:spTree>
    <p:extLst>
      <p:ext uri="{BB962C8B-B14F-4D97-AF65-F5344CB8AC3E}">
        <p14:creationId xmlns:p14="http://schemas.microsoft.com/office/powerpoint/2010/main" val="120052382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BC99-22EE-4412-B10E-C6CDAE85F5DB}"/>
              </a:ext>
            </a:extLst>
          </p:cNvPr>
          <p:cNvSpPr>
            <a:spLocks noGrp="1"/>
          </p:cNvSpPr>
          <p:nvPr>
            <p:ph type="title"/>
          </p:nvPr>
        </p:nvSpPr>
        <p:spPr/>
        <p:txBody>
          <a:bodyPr/>
          <a:lstStyle/>
          <a:p>
            <a:r>
              <a:rPr lang="en-IN" b="1" dirty="0">
                <a:solidFill>
                  <a:schemeClr val="accent1"/>
                </a:solidFill>
              </a:rPr>
              <a:t>Advantages</a:t>
            </a:r>
          </a:p>
        </p:txBody>
      </p:sp>
      <p:sp>
        <p:nvSpPr>
          <p:cNvPr id="3" name="Content Placeholder 2">
            <a:extLst>
              <a:ext uri="{FF2B5EF4-FFF2-40B4-BE49-F238E27FC236}">
                <a16:creationId xmlns:a16="http://schemas.microsoft.com/office/drawing/2014/main" id="{65884BC9-40CD-4D61-93C1-9FCE3C9C4669}"/>
              </a:ext>
            </a:extLst>
          </p:cNvPr>
          <p:cNvSpPr>
            <a:spLocks noGrp="1"/>
          </p:cNvSpPr>
          <p:nvPr>
            <p:ph idx="1"/>
          </p:nvPr>
        </p:nvSpPr>
        <p:spPr/>
        <p:txBody>
          <a:bodyPr/>
          <a:lstStyle/>
          <a:p>
            <a:pPr marL="514350" indent="-514350">
              <a:buFont typeface="+mj-lt"/>
              <a:buAutoNum type="arabicPeriod"/>
            </a:pPr>
            <a:r>
              <a:rPr lang="en-IN" dirty="0"/>
              <a:t>Enhances security and monitoring. </a:t>
            </a:r>
          </a:p>
          <a:p>
            <a:pPr marL="514350" indent="-514350">
              <a:buFont typeface="+mj-lt"/>
              <a:buAutoNum type="arabicPeriod"/>
            </a:pPr>
            <a:r>
              <a:rPr lang="en-US" dirty="0"/>
              <a:t>Easy management of large data. </a:t>
            </a:r>
          </a:p>
          <a:p>
            <a:pPr marL="514350" indent="-514350">
              <a:buFont typeface="+mj-lt"/>
              <a:buAutoNum type="arabicPeriod"/>
            </a:pPr>
            <a:r>
              <a:rPr lang="en-US" dirty="0"/>
              <a:t>Ease to handle and maintain. </a:t>
            </a:r>
          </a:p>
          <a:p>
            <a:pPr marL="514350" indent="-514350">
              <a:buFont typeface="+mj-lt"/>
              <a:buAutoNum type="arabicPeriod"/>
            </a:pPr>
            <a:r>
              <a:rPr lang="en-US" dirty="0"/>
              <a:t>Control from anywhere.</a:t>
            </a:r>
          </a:p>
          <a:p>
            <a:pPr marL="514350" indent="-514350">
              <a:buFont typeface="+mj-lt"/>
              <a:buAutoNum type="arabicPeriod"/>
            </a:pPr>
            <a:r>
              <a:rPr lang="en-US" dirty="0"/>
              <a:t>Better Operational efficiency.</a:t>
            </a:r>
          </a:p>
          <a:p>
            <a:pPr marL="514350" indent="-514350">
              <a:buFont typeface="+mj-lt"/>
              <a:buAutoNum type="arabicPeriod"/>
            </a:pPr>
            <a:r>
              <a:rPr lang="en-US" dirty="0"/>
              <a:t>Improve safety compliance.</a:t>
            </a:r>
          </a:p>
          <a:p>
            <a:pPr marL="514350" indent="-514350">
              <a:buFont typeface="+mj-lt"/>
              <a:buAutoNum type="arabicPeriod"/>
            </a:pPr>
            <a:r>
              <a:rPr lang="en-US" dirty="0"/>
              <a:t>Energy efficiency and savings.</a:t>
            </a:r>
          </a:p>
          <a:p>
            <a:pPr marL="0" indent="0">
              <a:buNone/>
            </a:pPr>
            <a:endParaRPr lang="en-IN" dirty="0"/>
          </a:p>
          <a:p>
            <a:endParaRPr lang="en-IN" dirty="0"/>
          </a:p>
          <a:p>
            <a:pPr marL="514350" indent="-514350">
              <a:buFont typeface="+mj-lt"/>
              <a:buAutoNum type="arabicPeriod"/>
            </a:pPr>
            <a:endParaRPr lang="en-IN" dirty="0"/>
          </a:p>
          <a:p>
            <a:endParaRPr lang="en-IN" dirty="0"/>
          </a:p>
          <a:p>
            <a:pPr marL="514350" indent="-514350">
              <a:buFont typeface="+mj-lt"/>
              <a:buAutoNum type="arabicPeriod"/>
            </a:pPr>
            <a:endParaRPr lang="en-IN" dirty="0"/>
          </a:p>
        </p:txBody>
      </p:sp>
      <p:sp>
        <p:nvSpPr>
          <p:cNvPr id="4" name="Footer Placeholder 3">
            <a:extLst>
              <a:ext uri="{FF2B5EF4-FFF2-40B4-BE49-F238E27FC236}">
                <a16:creationId xmlns:a16="http://schemas.microsoft.com/office/drawing/2014/main" id="{8E5AAFF4-414B-48C1-A3E6-6673B8A401A3}"/>
              </a:ext>
            </a:extLst>
          </p:cNvPr>
          <p:cNvSpPr>
            <a:spLocks noGrp="1"/>
          </p:cNvSpPr>
          <p:nvPr>
            <p:ph type="ftr" sz="quarter" idx="11"/>
          </p:nvPr>
        </p:nvSpPr>
        <p:spPr/>
        <p:txBody>
          <a:bodyPr/>
          <a:lstStyle/>
          <a:p>
            <a:r>
              <a:rPr lang="en-IN"/>
              <a:t>180140111059</a:t>
            </a:r>
          </a:p>
        </p:txBody>
      </p:sp>
      <p:sp>
        <p:nvSpPr>
          <p:cNvPr id="5" name="Slide Number Placeholder 4">
            <a:extLst>
              <a:ext uri="{FF2B5EF4-FFF2-40B4-BE49-F238E27FC236}">
                <a16:creationId xmlns:a16="http://schemas.microsoft.com/office/drawing/2014/main" id="{E1E16700-A30C-4789-9BDB-1B3668CB076A}"/>
              </a:ext>
            </a:extLst>
          </p:cNvPr>
          <p:cNvSpPr>
            <a:spLocks noGrp="1"/>
          </p:cNvSpPr>
          <p:nvPr>
            <p:ph type="sldNum" sz="quarter" idx="12"/>
          </p:nvPr>
        </p:nvSpPr>
        <p:spPr/>
        <p:txBody>
          <a:bodyPr/>
          <a:lstStyle/>
          <a:p>
            <a:fld id="{C05EA191-16D8-485F-A008-C068AA55828F}" type="slidenum">
              <a:rPr lang="en-IN" smtClean="0"/>
              <a:t>13</a:t>
            </a:fld>
            <a:endParaRPr lang="en-IN"/>
          </a:p>
        </p:txBody>
      </p:sp>
    </p:spTree>
    <p:extLst>
      <p:ext uri="{BB962C8B-B14F-4D97-AF65-F5344CB8AC3E}">
        <p14:creationId xmlns:p14="http://schemas.microsoft.com/office/powerpoint/2010/main" val="3015895462"/>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AAA8-B80C-4621-82CA-2AF1DABAD149}"/>
              </a:ext>
            </a:extLst>
          </p:cNvPr>
          <p:cNvSpPr>
            <a:spLocks noGrp="1"/>
          </p:cNvSpPr>
          <p:nvPr>
            <p:ph type="title"/>
          </p:nvPr>
        </p:nvSpPr>
        <p:spPr/>
        <p:txBody>
          <a:bodyPr/>
          <a:lstStyle/>
          <a:p>
            <a:r>
              <a:rPr lang="en-IN" b="1" dirty="0">
                <a:solidFill>
                  <a:schemeClr val="accent1"/>
                </a:solidFill>
              </a:rPr>
              <a:t>Conclusion </a:t>
            </a:r>
          </a:p>
        </p:txBody>
      </p:sp>
      <p:sp>
        <p:nvSpPr>
          <p:cNvPr id="3" name="Content Placeholder 2">
            <a:extLst>
              <a:ext uri="{FF2B5EF4-FFF2-40B4-BE49-F238E27FC236}">
                <a16:creationId xmlns:a16="http://schemas.microsoft.com/office/drawing/2014/main" id="{C051CD09-4987-4D59-B44D-D208F221951D}"/>
              </a:ext>
            </a:extLst>
          </p:cNvPr>
          <p:cNvSpPr>
            <a:spLocks noGrp="1"/>
          </p:cNvSpPr>
          <p:nvPr>
            <p:ph idx="1"/>
          </p:nvPr>
        </p:nvSpPr>
        <p:spPr/>
        <p:txBody>
          <a:bodyPr/>
          <a:lstStyle/>
          <a:p>
            <a:r>
              <a:rPr lang="en-IN" dirty="0"/>
              <a:t>The use of IoT in monitoring and automation will be playing a very important part in coming future.</a:t>
            </a:r>
          </a:p>
          <a:p>
            <a:r>
              <a:rPr lang="en-IN" dirty="0"/>
              <a:t>This system makes human life easy and smart.</a:t>
            </a:r>
          </a:p>
          <a:p>
            <a:r>
              <a:rPr lang="en-IN" dirty="0"/>
              <a:t>My project displays the power of IoT in society development.</a:t>
            </a:r>
          </a:p>
          <a:p>
            <a:r>
              <a:rPr lang="en-IN" dirty="0"/>
              <a:t>This system is also capable to handle many sensors at once so it can even be used in industries and various businesses to monitor various environmental parameters efficiently and control them easily from anywhere.</a:t>
            </a:r>
          </a:p>
        </p:txBody>
      </p:sp>
      <p:sp>
        <p:nvSpPr>
          <p:cNvPr id="7" name="Footer Placeholder 6">
            <a:extLst>
              <a:ext uri="{FF2B5EF4-FFF2-40B4-BE49-F238E27FC236}">
                <a16:creationId xmlns:a16="http://schemas.microsoft.com/office/drawing/2014/main" id="{80E5D7A6-5E2C-4DF9-8F90-6072731F5633}"/>
              </a:ext>
            </a:extLst>
          </p:cNvPr>
          <p:cNvSpPr>
            <a:spLocks noGrp="1"/>
          </p:cNvSpPr>
          <p:nvPr>
            <p:ph type="ftr" sz="quarter" idx="11"/>
          </p:nvPr>
        </p:nvSpPr>
        <p:spPr/>
        <p:txBody>
          <a:bodyPr/>
          <a:lstStyle/>
          <a:p>
            <a:r>
              <a:rPr lang="en-IN"/>
              <a:t>180140111059</a:t>
            </a:r>
          </a:p>
        </p:txBody>
      </p:sp>
      <p:sp>
        <p:nvSpPr>
          <p:cNvPr id="8" name="Slide Number Placeholder 7">
            <a:extLst>
              <a:ext uri="{FF2B5EF4-FFF2-40B4-BE49-F238E27FC236}">
                <a16:creationId xmlns:a16="http://schemas.microsoft.com/office/drawing/2014/main" id="{64DF4CB5-F073-426F-A905-251311DDAC71}"/>
              </a:ext>
            </a:extLst>
          </p:cNvPr>
          <p:cNvSpPr>
            <a:spLocks noGrp="1"/>
          </p:cNvSpPr>
          <p:nvPr>
            <p:ph type="sldNum" sz="quarter" idx="12"/>
          </p:nvPr>
        </p:nvSpPr>
        <p:spPr/>
        <p:txBody>
          <a:bodyPr/>
          <a:lstStyle/>
          <a:p>
            <a:fld id="{C05EA191-16D8-485F-A008-C068AA55828F}" type="slidenum">
              <a:rPr lang="en-IN" smtClean="0"/>
              <a:t>14</a:t>
            </a:fld>
            <a:endParaRPr lang="en-IN"/>
          </a:p>
        </p:txBody>
      </p:sp>
    </p:spTree>
    <p:extLst>
      <p:ext uri="{BB962C8B-B14F-4D97-AF65-F5344CB8AC3E}">
        <p14:creationId xmlns:p14="http://schemas.microsoft.com/office/powerpoint/2010/main" val="89963063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0CB5DA-674B-4790-8F40-372949D7CA45}"/>
              </a:ext>
            </a:extLst>
          </p:cNvPr>
          <p:cNvSpPr>
            <a:spLocks noGrp="1"/>
          </p:cNvSpPr>
          <p:nvPr>
            <p:ph idx="1"/>
          </p:nvPr>
        </p:nvSpPr>
        <p:spPr/>
        <p:txBody>
          <a:bodyPr>
            <a:normAutofit/>
          </a:bodyPr>
          <a:lstStyle/>
          <a:p>
            <a:pPr marL="0" indent="0" algn="ctr">
              <a:buNone/>
            </a:pPr>
            <a:r>
              <a:rPr lang="en-IN" sz="13800" dirty="0">
                <a:solidFill>
                  <a:schemeClr val="accent1"/>
                </a:solidFill>
              </a:rPr>
              <a:t>Thank You </a:t>
            </a:r>
          </a:p>
        </p:txBody>
      </p:sp>
      <p:sp>
        <p:nvSpPr>
          <p:cNvPr id="4" name="Footer Placeholder 3">
            <a:extLst>
              <a:ext uri="{FF2B5EF4-FFF2-40B4-BE49-F238E27FC236}">
                <a16:creationId xmlns:a16="http://schemas.microsoft.com/office/drawing/2014/main" id="{A99E0BB3-ABD4-4F50-A5C2-FDE626240FDD}"/>
              </a:ext>
            </a:extLst>
          </p:cNvPr>
          <p:cNvSpPr>
            <a:spLocks noGrp="1"/>
          </p:cNvSpPr>
          <p:nvPr>
            <p:ph type="ftr" sz="quarter" idx="11"/>
          </p:nvPr>
        </p:nvSpPr>
        <p:spPr/>
        <p:txBody>
          <a:bodyPr/>
          <a:lstStyle/>
          <a:p>
            <a:r>
              <a:rPr lang="en-IN"/>
              <a:t>180140111059</a:t>
            </a:r>
          </a:p>
        </p:txBody>
      </p:sp>
      <p:sp>
        <p:nvSpPr>
          <p:cNvPr id="5" name="Slide Number Placeholder 4">
            <a:extLst>
              <a:ext uri="{FF2B5EF4-FFF2-40B4-BE49-F238E27FC236}">
                <a16:creationId xmlns:a16="http://schemas.microsoft.com/office/drawing/2014/main" id="{35C6D308-6F32-4DC9-B517-72E6A8E66C2C}"/>
              </a:ext>
            </a:extLst>
          </p:cNvPr>
          <p:cNvSpPr>
            <a:spLocks noGrp="1"/>
          </p:cNvSpPr>
          <p:nvPr>
            <p:ph type="sldNum" sz="quarter" idx="12"/>
          </p:nvPr>
        </p:nvSpPr>
        <p:spPr/>
        <p:txBody>
          <a:bodyPr/>
          <a:lstStyle/>
          <a:p>
            <a:fld id="{C05EA191-16D8-485F-A008-C068AA55828F}" type="slidenum">
              <a:rPr lang="en-IN" smtClean="0"/>
              <a:t>15</a:t>
            </a:fld>
            <a:endParaRPr lang="en-IN"/>
          </a:p>
        </p:txBody>
      </p:sp>
    </p:spTree>
    <p:extLst>
      <p:ext uri="{BB962C8B-B14F-4D97-AF65-F5344CB8AC3E}">
        <p14:creationId xmlns:p14="http://schemas.microsoft.com/office/powerpoint/2010/main" val="119995020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99826-71CE-41A9-94DB-BDE232569578}"/>
              </a:ext>
            </a:extLst>
          </p:cNvPr>
          <p:cNvSpPr>
            <a:spLocks noGrp="1"/>
          </p:cNvSpPr>
          <p:nvPr>
            <p:ph type="title"/>
          </p:nvPr>
        </p:nvSpPr>
        <p:spPr/>
        <p:txBody>
          <a:bodyPr/>
          <a:lstStyle/>
          <a:p>
            <a:r>
              <a:rPr lang="en-IN" b="1" dirty="0">
                <a:solidFill>
                  <a:schemeClr val="accent1"/>
                </a:solidFill>
              </a:rPr>
              <a:t>Presentation Outline </a:t>
            </a:r>
          </a:p>
        </p:txBody>
      </p:sp>
      <p:sp>
        <p:nvSpPr>
          <p:cNvPr id="3" name="Content Placeholder 2">
            <a:extLst>
              <a:ext uri="{FF2B5EF4-FFF2-40B4-BE49-F238E27FC236}">
                <a16:creationId xmlns:a16="http://schemas.microsoft.com/office/drawing/2014/main" id="{D9517B9C-4BA4-4E02-B57A-2A98CEF35000}"/>
              </a:ext>
            </a:extLst>
          </p:cNvPr>
          <p:cNvSpPr>
            <a:spLocks noGrp="1"/>
          </p:cNvSpPr>
          <p:nvPr>
            <p:ph idx="1"/>
          </p:nvPr>
        </p:nvSpPr>
        <p:spPr/>
        <p:txBody>
          <a:bodyPr/>
          <a:lstStyle/>
          <a:p>
            <a:r>
              <a:rPr lang="en-IN" dirty="0"/>
              <a:t>Introduction.</a:t>
            </a:r>
          </a:p>
          <a:p>
            <a:r>
              <a:rPr lang="en-IN" dirty="0"/>
              <a:t>Working and Model.</a:t>
            </a:r>
          </a:p>
          <a:p>
            <a:r>
              <a:rPr lang="en-IN" dirty="0"/>
              <a:t>Details of Components and Services.</a:t>
            </a:r>
          </a:p>
          <a:p>
            <a:r>
              <a:rPr lang="en-IN" dirty="0"/>
              <a:t>Advantages.</a:t>
            </a:r>
          </a:p>
          <a:p>
            <a:r>
              <a:rPr lang="en-IN" dirty="0"/>
              <a:t>Conclusion.</a:t>
            </a:r>
          </a:p>
          <a:p>
            <a:endParaRPr lang="en-IN" dirty="0"/>
          </a:p>
          <a:p>
            <a:endParaRPr lang="en-IN" dirty="0"/>
          </a:p>
          <a:p>
            <a:endParaRPr lang="en-IN" dirty="0"/>
          </a:p>
        </p:txBody>
      </p:sp>
      <p:sp>
        <p:nvSpPr>
          <p:cNvPr id="4" name="Footer Placeholder 3">
            <a:extLst>
              <a:ext uri="{FF2B5EF4-FFF2-40B4-BE49-F238E27FC236}">
                <a16:creationId xmlns:a16="http://schemas.microsoft.com/office/drawing/2014/main" id="{E02F5226-ED1C-4692-8A2F-CD2F0E3E313E}"/>
              </a:ext>
            </a:extLst>
          </p:cNvPr>
          <p:cNvSpPr>
            <a:spLocks noGrp="1"/>
          </p:cNvSpPr>
          <p:nvPr>
            <p:ph type="ftr" sz="quarter" idx="11"/>
          </p:nvPr>
        </p:nvSpPr>
        <p:spPr/>
        <p:txBody>
          <a:bodyPr/>
          <a:lstStyle/>
          <a:p>
            <a:r>
              <a:rPr lang="en-IN"/>
              <a:t>180140111059</a:t>
            </a:r>
          </a:p>
        </p:txBody>
      </p:sp>
      <p:sp>
        <p:nvSpPr>
          <p:cNvPr id="5" name="Slide Number Placeholder 4">
            <a:extLst>
              <a:ext uri="{FF2B5EF4-FFF2-40B4-BE49-F238E27FC236}">
                <a16:creationId xmlns:a16="http://schemas.microsoft.com/office/drawing/2014/main" id="{820B6183-51F3-4677-8220-E4A80A068481}"/>
              </a:ext>
            </a:extLst>
          </p:cNvPr>
          <p:cNvSpPr>
            <a:spLocks noGrp="1"/>
          </p:cNvSpPr>
          <p:nvPr>
            <p:ph type="sldNum" sz="quarter" idx="12"/>
          </p:nvPr>
        </p:nvSpPr>
        <p:spPr/>
        <p:txBody>
          <a:bodyPr/>
          <a:lstStyle/>
          <a:p>
            <a:fld id="{C05EA191-16D8-485F-A008-C068AA55828F}" type="slidenum">
              <a:rPr lang="en-IN" smtClean="0"/>
              <a:t>2</a:t>
            </a:fld>
            <a:endParaRPr lang="en-IN"/>
          </a:p>
        </p:txBody>
      </p:sp>
    </p:spTree>
    <p:extLst>
      <p:ext uri="{BB962C8B-B14F-4D97-AF65-F5344CB8AC3E}">
        <p14:creationId xmlns:p14="http://schemas.microsoft.com/office/powerpoint/2010/main" val="41770803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CD9A-19AC-4D65-A2DB-491C17BEC38A}"/>
              </a:ext>
            </a:extLst>
          </p:cNvPr>
          <p:cNvSpPr>
            <a:spLocks noGrp="1"/>
          </p:cNvSpPr>
          <p:nvPr>
            <p:ph type="title"/>
          </p:nvPr>
        </p:nvSpPr>
        <p:spPr/>
        <p:txBody>
          <a:bodyPr/>
          <a:lstStyle/>
          <a:p>
            <a:r>
              <a:rPr lang="en-IN" b="1" dirty="0">
                <a:solidFill>
                  <a:schemeClr val="accent1"/>
                </a:solidFill>
              </a:rPr>
              <a:t>Introduction</a:t>
            </a:r>
          </a:p>
        </p:txBody>
      </p:sp>
      <p:sp>
        <p:nvSpPr>
          <p:cNvPr id="3" name="Content Placeholder 2">
            <a:extLst>
              <a:ext uri="{FF2B5EF4-FFF2-40B4-BE49-F238E27FC236}">
                <a16:creationId xmlns:a16="http://schemas.microsoft.com/office/drawing/2014/main" id="{4EDADED7-01B0-4C34-9A41-81D6DE5D06C8}"/>
              </a:ext>
            </a:extLst>
          </p:cNvPr>
          <p:cNvSpPr>
            <a:spLocks noGrp="1"/>
          </p:cNvSpPr>
          <p:nvPr>
            <p:ph idx="1"/>
          </p:nvPr>
        </p:nvSpPr>
        <p:spPr/>
        <p:txBody>
          <a:bodyPr/>
          <a:lstStyle/>
          <a:p>
            <a:pPr marL="452438" indent="-452438">
              <a:buFont typeface="Wingdings" panose="05000000000000000000" pitchFamily="2" charset="2"/>
              <a:buChar char="q"/>
            </a:pPr>
            <a:r>
              <a:rPr lang="en-IN" dirty="0"/>
              <a:t>Have you ever wished to have a fully automatic monitoring system to monitor specific changes in the environment at home or at work ?</a:t>
            </a:r>
          </a:p>
          <a:p>
            <a:pPr marL="452438" indent="-452438">
              <a:buFont typeface="Wingdings" panose="05000000000000000000" pitchFamily="2" charset="2"/>
              <a:buChar char="q"/>
            </a:pPr>
            <a:r>
              <a:rPr lang="en-IN" dirty="0"/>
              <a:t>Have you imagined controlling your house remotely whenever you like, even to avoid hazardous situations ?</a:t>
            </a:r>
          </a:p>
          <a:p>
            <a:pPr marL="0" indent="0">
              <a:buNone/>
            </a:pPr>
            <a:endParaRPr lang="en-IN" dirty="0"/>
          </a:p>
          <a:p>
            <a:pPr marL="0" indent="0" algn="ctr">
              <a:buNone/>
            </a:pPr>
            <a:r>
              <a:rPr lang="en-IN" dirty="0"/>
              <a:t>Yes, This is what my mini project is all about.</a:t>
            </a:r>
          </a:p>
          <a:p>
            <a:pPr marL="0" indent="0" algn="ctr">
              <a:buNone/>
            </a:pPr>
            <a:r>
              <a:rPr lang="en-IN" dirty="0"/>
              <a:t>“IoT based Monitoring with Alert and Automation”</a:t>
            </a:r>
          </a:p>
        </p:txBody>
      </p:sp>
      <p:sp>
        <p:nvSpPr>
          <p:cNvPr id="4" name="Footer Placeholder 3">
            <a:extLst>
              <a:ext uri="{FF2B5EF4-FFF2-40B4-BE49-F238E27FC236}">
                <a16:creationId xmlns:a16="http://schemas.microsoft.com/office/drawing/2014/main" id="{688B7C10-8DEE-4F2B-8AC3-8E443BA93424}"/>
              </a:ext>
            </a:extLst>
          </p:cNvPr>
          <p:cNvSpPr>
            <a:spLocks noGrp="1"/>
          </p:cNvSpPr>
          <p:nvPr>
            <p:ph type="ftr" sz="quarter" idx="11"/>
          </p:nvPr>
        </p:nvSpPr>
        <p:spPr/>
        <p:txBody>
          <a:bodyPr/>
          <a:lstStyle/>
          <a:p>
            <a:r>
              <a:rPr lang="en-IN"/>
              <a:t>180140111059</a:t>
            </a:r>
          </a:p>
        </p:txBody>
      </p:sp>
      <p:sp>
        <p:nvSpPr>
          <p:cNvPr id="5" name="Slide Number Placeholder 4">
            <a:extLst>
              <a:ext uri="{FF2B5EF4-FFF2-40B4-BE49-F238E27FC236}">
                <a16:creationId xmlns:a16="http://schemas.microsoft.com/office/drawing/2014/main" id="{AC9DC5B1-EFDB-4EAB-A422-E2CAAB6113EB}"/>
              </a:ext>
            </a:extLst>
          </p:cNvPr>
          <p:cNvSpPr>
            <a:spLocks noGrp="1"/>
          </p:cNvSpPr>
          <p:nvPr>
            <p:ph type="sldNum" sz="quarter" idx="12"/>
          </p:nvPr>
        </p:nvSpPr>
        <p:spPr/>
        <p:txBody>
          <a:bodyPr/>
          <a:lstStyle/>
          <a:p>
            <a:fld id="{C05EA191-16D8-485F-A008-C068AA55828F}" type="slidenum">
              <a:rPr lang="en-IN" smtClean="0"/>
              <a:t>3</a:t>
            </a:fld>
            <a:endParaRPr lang="en-IN"/>
          </a:p>
        </p:txBody>
      </p:sp>
    </p:spTree>
    <p:extLst>
      <p:ext uri="{BB962C8B-B14F-4D97-AF65-F5344CB8AC3E}">
        <p14:creationId xmlns:p14="http://schemas.microsoft.com/office/powerpoint/2010/main" val="287926226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3CCF-483A-4287-9927-97C5DFB5EE17}"/>
              </a:ext>
            </a:extLst>
          </p:cNvPr>
          <p:cNvSpPr>
            <a:spLocks noGrp="1"/>
          </p:cNvSpPr>
          <p:nvPr>
            <p:ph type="title"/>
          </p:nvPr>
        </p:nvSpPr>
        <p:spPr/>
        <p:txBody>
          <a:bodyPr/>
          <a:lstStyle/>
          <a:p>
            <a:r>
              <a:rPr lang="en-IN" b="1" dirty="0">
                <a:solidFill>
                  <a:schemeClr val="accent1"/>
                </a:solidFill>
              </a:rPr>
              <a:t>What does my project really do ?</a:t>
            </a:r>
          </a:p>
        </p:txBody>
      </p:sp>
      <p:sp>
        <p:nvSpPr>
          <p:cNvPr id="3" name="Content Placeholder 2">
            <a:extLst>
              <a:ext uri="{FF2B5EF4-FFF2-40B4-BE49-F238E27FC236}">
                <a16:creationId xmlns:a16="http://schemas.microsoft.com/office/drawing/2014/main" id="{C1AC2CDB-4B4B-4995-99DA-37B79C58289D}"/>
              </a:ext>
            </a:extLst>
          </p:cNvPr>
          <p:cNvSpPr>
            <a:spLocks noGrp="1"/>
          </p:cNvSpPr>
          <p:nvPr>
            <p:ph idx="1"/>
          </p:nvPr>
        </p:nvSpPr>
        <p:spPr>
          <a:xfrm>
            <a:off x="838200" y="1825625"/>
            <a:ext cx="9990762" cy="4351338"/>
          </a:xfrm>
        </p:spPr>
        <p:txBody>
          <a:bodyPr/>
          <a:lstStyle/>
          <a:p>
            <a:pPr algn="just"/>
            <a:r>
              <a:rPr lang="en-IN" dirty="0"/>
              <a:t>Multiple sensors interfaced to collect real time data.</a:t>
            </a:r>
          </a:p>
          <a:p>
            <a:pPr algn="just"/>
            <a:r>
              <a:rPr lang="en-IN" dirty="0"/>
              <a:t>Connects to the local network via Wi-Fi.</a:t>
            </a:r>
          </a:p>
          <a:p>
            <a:pPr algn="just"/>
            <a:r>
              <a:rPr lang="en-IN" dirty="0"/>
              <a:t>Sends data to Thingspeak to store, process and visualize.</a:t>
            </a:r>
          </a:p>
          <a:p>
            <a:pPr algn="just"/>
            <a:r>
              <a:rPr lang="en-IN" dirty="0"/>
              <a:t>Alerts the user when data exceeds a predefined value.</a:t>
            </a:r>
          </a:p>
          <a:p>
            <a:pPr algn="just"/>
            <a:r>
              <a:rPr lang="en-IN" dirty="0"/>
              <a:t>Immediate action to control data exceeding with the help of automation of various appliances which you can control on your smartphone immediately.</a:t>
            </a:r>
          </a:p>
          <a:p>
            <a:pPr algn="just"/>
            <a:endParaRPr lang="en-IN" dirty="0"/>
          </a:p>
        </p:txBody>
      </p:sp>
      <p:sp>
        <p:nvSpPr>
          <p:cNvPr id="4" name="Footer Placeholder 3">
            <a:extLst>
              <a:ext uri="{FF2B5EF4-FFF2-40B4-BE49-F238E27FC236}">
                <a16:creationId xmlns:a16="http://schemas.microsoft.com/office/drawing/2014/main" id="{593A0B93-5486-4589-A93A-74CEC20535D4}"/>
              </a:ext>
            </a:extLst>
          </p:cNvPr>
          <p:cNvSpPr>
            <a:spLocks noGrp="1"/>
          </p:cNvSpPr>
          <p:nvPr>
            <p:ph type="ftr" sz="quarter" idx="11"/>
          </p:nvPr>
        </p:nvSpPr>
        <p:spPr/>
        <p:txBody>
          <a:bodyPr/>
          <a:lstStyle/>
          <a:p>
            <a:r>
              <a:rPr lang="en-IN"/>
              <a:t>180140111059</a:t>
            </a:r>
          </a:p>
        </p:txBody>
      </p:sp>
      <p:sp>
        <p:nvSpPr>
          <p:cNvPr id="5" name="Slide Number Placeholder 4">
            <a:extLst>
              <a:ext uri="{FF2B5EF4-FFF2-40B4-BE49-F238E27FC236}">
                <a16:creationId xmlns:a16="http://schemas.microsoft.com/office/drawing/2014/main" id="{FAEDACFB-05A0-4F14-8A35-9CE396AC426A}"/>
              </a:ext>
            </a:extLst>
          </p:cNvPr>
          <p:cNvSpPr>
            <a:spLocks noGrp="1"/>
          </p:cNvSpPr>
          <p:nvPr>
            <p:ph type="sldNum" sz="quarter" idx="12"/>
          </p:nvPr>
        </p:nvSpPr>
        <p:spPr/>
        <p:txBody>
          <a:bodyPr/>
          <a:lstStyle/>
          <a:p>
            <a:fld id="{C05EA191-16D8-485F-A008-C068AA55828F}" type="slidenum">
              <a:rPr lang="en-IN" smtClean="0"/>
              <a:t>4</a:t>
            </a:fld>
            <a:endParaRPr lang="en-IN"/>
          </a:p>
        </p:txBody>
      </p:sp>
    </p:spTree>
    <p:extLst>
      <p:ext uri="{BB962C8B-B14F-4D97-AF65-F5344CB8AC3E}">
        <p14:creationId xmlns:p14="http://schemas.microsoft.com/office/powerpoint/2010/main" val="390294758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682F7-2501-4A96-8684-91DE82435603}"/>
              </a:ext>
            </a:extLst>
          </p:cNvPr>
          <p:cNvSpPr>
            <a:spLocks noGrp="1"/>
          </p:cNvSpPr>
          <p:nvPr>
            <p:ph type="title"/>
          </p:nvPr>
        </p:nvSpPr>
        <p:spPr>
          <a:xfrm>
            <a:off x="838200" y="200457"/>
            <a:ext cx="10515600" cy="1325563"/>
          </a:xfrm>
        </p:spPr>
        <p:txBody>
          <a:bodyPr/>
          <a:lstStyle/>
          <a:p>
            <a:r>
              <a:rPr lang="en-IN" b="1" dirty="0">
                <a:solidFill>
                  <a:schemeClr val="accent1"/>
                </a:solidFill>
              </a:rPr>
              <a:t>Working Model and Schematics </a:t>
            </a:r>
          </a:p>
        </p:txBody>
      </p:sp>
      <p:pic>
        <p:nvPicPr>
          <p:cNvPr id="5" name="Content Placeholder 4">
            <a:extLst>
              <a:ext uri="{FF2B5EF4-FFF2-40B4-BE49-F238E27FC236}">
                <a16:creationId xmlns:a16="http://schemas.microsoft.com/office/drawing/2014/main" id="{EB0871CC-88E3-4A38-A233-67C61D2094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614" y="1690688"/>
            <a:ext cx="5801784" cy="4351338"/>
          </a:xfrm>
        </p:spPr>
      </p:pic>
      <p:pic>
        <p:nvPicPr>
          <p:cNvPr id="7" name="Picture 6">
            <a:extLst>
              <a:ext uri="{FF2B5EF4-FFF2-40B4-BE49-F238E27FC236}">
                <a16:creationId xmlns:a16="http://schemas.microsoft.com/office/drawing/2014/main" id="{98C201E5-06BE-4DB3-B92A-C15EE148D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984" y="1526020"/>
            <a:ext cx="4990290" cy="4516006"/>
          </a:xfrm>
          <a:prstGeom prst="rect">
            <a:avLst/>
          </a:prstGeom>
        </p:spPr>
      </p:pic>
      <p:sp>
        <p:nvSpPr>
          <p:cNvPr id="8" name="TextBox 7">
            <a:extLst>
              <a:ext uri="{FF2B5EF4-FFF2-40B4-BE49-F238E27FC236}">
                <a16:creationId xmlns:a16="http://schemas.microsoft.com/office/drawing/2014/main" id="{3492973F-71A0-4E8A-AE2F-7AC75851304E}"/>
              </a:ext>
            </a:extLst>
          </p:cNvPr>
          <p:cNvSpPr txBox="1"/>
          <p:nvPr/>
        </p:nvSpPr>
        <p:spPr>
          <a:xfrm>
            <a:off x="1263721" y="6143946"/>
            <a:ext cx="2598596" cy="369332"/>
          </a:xfrm>
          <a:prstGeom prst="rect">
            <a:avLst/>
          </a:prstGeom>
          <a:noFill/>
        </p:spPr>
        <p:txBody>
          <a:bodyPr wrap="none" rtlCol="0">
            <a:spAutoFit/>
          </a:bodyPr>
          <a:lstStyle/>
          <a:p>
            <a:r>
              <a:rPr lang="en-IN" dirty="0"/>
              <a:t>Figure 1 : Working Model</a:t>
            </a:r>
          </a:p>
        </p:txBody>
      </p:sp>
      <p:sp>
        <p:nvSpPr>
          <p:cNvPr id="9" name="TextBox 8">
            <a:extLst>
              <a:ext uri="{FF2B5EF4-FFF2-40B4-BE49-F238E27FC236}">
                <a16:creationId xmlns:a16="http://schemas.microsoft.com/office/drawing/2014/main" id="{16B084B2-5112-4331-834C-B166DC1A6AD6}"/>
              </a:ext>
            </a:extLst>
          </p:cNvPr>
          <p:cNvSpPr txBox="1"/>
          <p:nvPr/>
        </p:nvSpPr>
        <p:spPr>
          <a:xfrm>
            <a:off x="8096036" y="6143946"/>
            <a:ext cx="2455524" cy="369332"/>
          </a:xfrm>
          <a:prstGeom prst="rect">
            <a:avLst/>
          </a:prstGeom>
          <a:noFill/>
        </p:spPr>
        <p:txBody>
          <a:bodyPr wrap="square" rtlCol="0">
            <a:spAutoFit/>
          </a:bodyPr>
          <a:lstStyle/>
          <a:p>
            <a:r>
              <a:rPr lang="en-IN" dirty="0"/>
              <a:t>Figure 2 : Schematics</a:t>
            </a:r>
          </a:p>
        </p:txBody>
      </p:sp>
      <p:sp>
        <p:nvSpPr>
          <p:cNvPr id="10" name="Footer Placeholder 9">
            <a:extLst>
              <a:ext uri="{FF2B5EF4-FFF2-40B4-BE49-F238E27FC236}">
                <a16:creationId xmlns:a16="http://schemas.microsoft.com/office/drawing/2014/main" id="{7660DAF6-98BE-496E-8A5B-D0E8AAC3AB6C}"/>
              </a:ext>
            </a:extLst>
          </p:cNvPr>
          <p:cNvSpPr>
            <a:spLocks noGrp="1"/>
          </p:cNvSpPr>
          <p:nvPr>
            <p:ph type="ftr" sz="quarter" idx="11"/>
          </p:nvPr>
        </p:nvSpPr>
        <p:spPr/>
        <p:txBody>
          <a:bodyPr/>
          <a:lstStyle/>
          <a:p>
            <a:r>
              <a:rPr lang="en-IN"/>
              <a:t>180140111059</a:t>
            </a:r>
          </a:p>
        </p:txBody>
      </p:sp>
      <p:sp>
        <p:nvSpPr>
          <p:cNvPr id="11" name="Slide Number Placeholder 10">
            <a:extLst>
              <a:ext uri="{FF2B5EF4-FFF2-40B4-BE49-F238E27FC236}">
                <a16:creationId xmlns:a16="http://schemas.microsoft.com/office/drawing/2014/main" id="{D032AE65-8A9F-4386-8FBA-6043E2A2611F}"/>
              </a:ext>
            </a:extLst>
          </p:cNvPr>
          <p:cNvSpPr>
            <a:spLocks noGrp="1"/>
          </p:cNvSpPr>
          <p:nvPr>
            <p:ph type="sldNum" sz="quarter" idx="12"/>
          </p:nvPr>
        </p:nvSpPr>
        <p:spPr/>
        <p:txBody>
          <a:bodyPr/>
          <a:lstStyle/>
          <a:p>
            <a:fld id="{C05EA191-16D8-485F-A008-C068AA55828F}" type="slidenum">
              <a:rPr lang="en-IN" smtClean="0"/>
              <a:t>5</a:t>
            </a:fld>
            <a:endParaRPr lang="en-IN"/>
          </a:p>
        </p:txBody>
      </p:sp>
    </p:spTree>
    <p:extLst>
      <p:ext uri="{BB962C8B-B14F-4D97-AF65-F5344CB8AC3E}">
        <p14:creationId xmlns:p14="http://schemas.microsoft.com/office/powerpoint/2010/main" val="20562483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BE958-8462-4B5D-8B16-53D61CD2012E}"/>
              </a:ext>
            </a:extLst>
          </p:cNvPr>
          <p:cNvSpPr>
            <a:spLocks noGrp="1"/>
          </p:cNvSpPr>
          <p:nvPr>
            <p:ph type="title"/>
          </p:nvPr>
        </p:nvSpPr>
        <p:spPr/>
        <p:txBody>
          <a:bodyPr/>
          <a:lstStyle/>
          <a:p>
            <a:r>
              <a:rPr lang="en-IN" b="1" dirty="0">
                <a:solidFill>
                  <a:schemeClr val="accent1"/>
                </a:solidFill>
              </a:rPr>
              <a:t>Components and Services</a:t>
            </a:r>
          </a:p>
        </p:txBody>
      </p:sp>
      <p:sp>
        <p:nvSpPr>
          <p:cNvPr id="3" name="Content Placeholder 2">
            <a:extLst>
              <a:ext uri="{FF2B5EF4-FFF2-40B4-BE49-F238E27FC236}">
                <a16:creationId xmlns:a16="http://schemas.microsoft.com/office/drawing/2014/main" id="{C177C663-6B60-45A0-BFDE-09DAD45BB969}"/>
              </a:ext>
            </a:extLst>
          </p:cNvPr>
          <p:cNvSpPr>
            <a:spLocks noGrp="1"/>
          </p:cNvSpPr>
          <p:nvPr>
            <p:ph idx="1"/>
          </p:nvPr>
        </p:nvSpPr>
        <p:spPr>
          <a:xfrm>
            <a:off x="838200" y="1825625"/>
            <a:ext cx="4422169" cy="4351338"/>
          </a:xfrm>
        </p:spPr>
        <p:txBody>
          <a:bodyPr numCol="1"/>
          <a:lstStyle/>
          <a:p>
            <a:pPr marL="514350" indent="-514350">
              <a:buFont typeface="+mj-lt"/>
              <a:buAutoNum type="arabicPeriod"/>
            </a:pPr>
            <a:r>
              <a:rPr lang="en-IN" dirty="0"/>
              <a:t>NodeMCU </a:t>
            </a:r>
          </a:p>
          <a:p>
            <a:pPr lvl="1" algn="just"/>
            <a:r>
              <a:rPr lang="en-IN" dirty="0"/>
              <a:t>The heart of project, to control the interfaced devices.</a:t>
            </a:r>
          </a:p>
          <a:p>
            <a:pPr lvl="1" algn="just"/>
            <a:r>
              <a:rPr lang="en-IN" dirty="0"/>
              <a:t>To send data to Thingspeak cloud.</a:t>
            </a:r>
          </a:p>
          <a:p>
            <a:pPr lvl="1" algn="just"/>
            <a:r>
              <a:rPr lang="en-IN" dirty="0"/>
              <a:t>It connects to the Wi-Fi to control devices via relay and display IP to LCD.</a:t>
            </a:r>
          </a:p>
          <a:p>
            <a:pPr marL="0" indent="0" algn="just">
              <a:buNone/>
            </a:pPr>
            <a:r>
              <a:rPr lang="en-IN" dirty="0"/>
              <a:t>	</a:t>
            </a:r>
          </a:p>
          <a:p>
            <a:pPr marL="514350" indent="-514350">
              <a:buFont typeface="+mj-lt"/>
              <a:buAutoNum type="arabicPeriod"/>
            </a:pPr>
            <a:endParaRPr lang="en-IN" dirty="0"/>
          </a:p>
          <a:p>
            <a:pPr marL="514350" indent="-514350">
              <a:buFont typeface="+mj-lt"/>
              <a:buAutoNum type="arabicPeriod"/>
            </a:pPr>
            <a:endParaRPr lang="en-IN" dirty="0"/>
          </a:p>
          <a:p>
            <a:pPr marL="514350" indent="-514350">
              <a:buFont typeface="+mj-lt"/>
              <a:buAutoNum type="arabicPeriod"/>
            </a:pPr>
            <a:endParaRPr lang="en-IN" dirty="0"/>
          </a:p>
          <a:p>
            <a:pPr marL="514350" indent="-514350">
              <a:buFont typeface="+mj-lt"/>
              <a:buAutoNum type="arabicPeriod"/>
            </a:pPr>
            <a:endParaRPr lang="en-IN" dirty="0"/>
          </a:p>
          <a:p>
            <a:pPr marL="514350" indent="-514350">
              <a:buFont typeface="+mj-lt"/>
              <a:buAutoNum type="arabicPeriod"/>
            </a:pPr>
            <a:endParaRPr lang="en-IN" dirty="0"/>
          </a:p>
          <a:p>
            <a:pPr marL="514350" indent="-514350">
              <a:buFont typeface="+mj-lt"/>
              <a:buAutoNum type="arabicPeriod"/>
            </a:pPr>
            <a:endParaRPr lang="en-IN" dirty="0"/>
          </a:p>
        </p:txBody>
      </p:sp>
      <p:pic>
        <p:nvPicPr>
          <p:cNvPr id="5" name="Picture 4">
            <a:extLst>
              <a:ext uri="{FF2B5EF4-FFF2-40B4-BE49-F238E27FC236}">
                <a16:creationId xmlns:a16="http://schemas.microsoft.com/office/drawing/2014/main" id="{F6F447A7-F0CC-4DE1-AFB2-E43747615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828872" y="1825625"/>
            <a:ext cx="5421331" cy="4065998"/>
          </a:xfrm>
          <a:prstGeom prst="rect">
            <a:avLst/>
          </a:prstGeom>
        </p:spPr>
      </p:pic>
      <p:sp>
        <p:nvSpPr>
          <p:cNvPr id="6" name="TextBox 5">
            <a:extLst>
              <a:ext uri="{FF2B5EF4-FFF2-40B4-BE49-F238E27FC236}">
                <a16:creationId xmlns:a16="http://schemas.microsoft.com/office/drawing/2014/main" id="{0661D114-E56C-4B11-AF63-7D4A4DDCE623}"/>
              </a:ext>
            </a:extLst>
          </p:cNvPr>
          <p:cNvSpPr txBox="1"/>
          <p:nvPr/>
        </p:nvSpPr>
        <p:spPr>
          <a:xfrm>
            <a:off x="7469312" y="6176963"/>
            <a:ext cx="2681555" cy="369332"/>
          </a:xfrm>
          <a:prstGeom prst="rect">
            <a:avLst/>
          </a:prstGeom>
          <a:noFill/>
        </p:spPr>
        <p:txBody>
          <a:bodyPr wrap="square" rtlCol="0">
            <a:spAutoFit/>
          </a:bodyPr>
          <a:lstStyle/>
          <a:p>
            <a:r>
              <a:rPr lang="en-IN" dirty="0"/>
              <a:t>Figure 3 : NodeMCU</a:t>
            </a:r>
          </a:p>
        </p:txBody>
      </p:sp>
      <p:sp>
        <p:nvSpPr>
          <p:cNvPr id="7" name="Arrow: Down 6">
            <a:extLst>
              <a:ext uri="{FF2B5EF4-FFF2-40B4-BE49-F238E27FC236}">
                <a16:creationId xmlns:a16="http://schemas.microsoft.com/office/drawing/2014/main" id="{B6D8D37F-CAB7-43E6-9187-659F1DCAE3C1}"/>
              </a:ext>
            </a:extLst>
          </p:cNvPr>
          <p:cNvSpPr/>
          <p:nvPr/>
        </p:nvSpPr>
        <p:spPr>
          <a:xfrm>
            <a:off x="8445357" y="1047964"/>
            <a:ext cx="328773" cy="2167847"/>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Footer Placeholder 7">
            <a:extLst>
              <a:ext uri="{FF2B5EF4-FFF2-40B4-BE49-F238E27FC236}">
                <a16:creationId xmlns:a16="http://schemas.microsoft.com/office/drawing/2014/main" id="{8229CCD6-C72D-4575-8140-6F7EF3B5C6FA}"/>
              </a:ext>
            </a:extLst>
          </p:cNvPr>
          <p:cNvSpPr>
            <a:spLocks noGrp="1"/>
          </p:cNvSpPr>
          <p:nvPr>
            <p:ph type="ftr" sz="quarter" idx="11"/>
          </p:nvPr>
        </p:nvSpPr>
        <p:spPr/>
        <p:txBody>
          <a:bodyPr/>
          <a:lstStyle/>
          <a:p>
            <a:r>
              <a:rPr lang="en-IN"/>
              <a:t>180140111059</a:t>
            </a:r>
          </a:p>
        </p:txBody>
      </p:sp>
      <p:sp>
        <p:nvSpPr>
          <p:cNvPr id="9" name="Slide Number Placeholder 8">
            <a:extLst>
              <a:ext uri="{FF2B5EF4-FFF2-40B4-BE49-F238E27FC236}">
                <a16:creationId xmlns:a16="http://schemas.microsoft.com/office/drawing/2014/main" id="{82787C4D-18EF-4CED-8EE0-24204E7D480A}"/>
              </a:ext>
            </a:extLst>
          </p:cNvPr>
          <p:cNvSpPr>
            <a:spLocks noGrp="1"/>
          </p:cNvSpPr>
          <p:nvPr>
            <p:ph type="sldNum" sz="quarter" idx="12"/>
          </p:nvPr>
        </p:nvSpPr>
        <p:spPr/>
        <p:txBody>
          <a:bodyPr/>
          <a:lstStyle/>
          <a:p>
            <a:fld id="{C05EA191-16D8-485F-A008-C068AA55828F}" type="slidenum">
              <a:rPr lang="en-IN" smtClean="0"/>
              <a:t>6</a:t>
            </a:fld>
            <a:endParaRPr lang="en-IN"/>
          </a:p>
        </p:txBody>
      </p:sp>
    </p:spTree>
    <p:extLst>
      <p:ext uri="{BB962C8B-B14F-4D97-AF65-F5344CB8AC3E}">
        <p14:creationId xmlns:p14="http://schemas.microsoft.com/office/powerpoint/2010/main" val="417436453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6681-A458-4567-A064-FC8DFD3A6EFB}"/>
              </a:ext>
            </a:extLst>
          </p:cNvPr>
          <p:cNvSpPr>
            <a:spLocks noGrp="1"/>
          </p:cNvSpPr>
          <p:nvPr>
            <p:ph type="title"/>
          </p:nvPr>
        </p:nvSpPr>
        <p:spPr/>
        <p:txBody>
          <a:bodyPr/>
          <a:lstStyle/>
          <a:p>
            <a:r>
              <a:rPr lang="en-IN" b="1" dirty="0">
                <a:solidFill>
                  <a:schemeClr val="accent1"/>
                </a:solidFill>
              </a:rPr>
              <a:t>Components and Services</a:t>
            </a:r>
            <a:endParaRPr lang="en-IN" dirty="0">
              <a:solidFill>
                <a:schemeClr val="accent1"/>
              </a:solidFill>
            </a:endParaRPr>
          </a:p>
        </p:txBody>
      </p:sp>
      <p:sp>
        <p:nvSpPr>
          <p:cNvPr id="3" name="Content Placeholder 2">
            <a:extLst>
              <a:ext uri="{FF2B5EF4-FFF2-40B4-BE49-F238E27FC236}">
                <a16:creationId xmlns:a16="http://schemas.microsoft.com/office/drawing/2014/main" id="{4734872B-FF71-4C9F-80C9-A3BE12BE7A9C}"/>
              </a:ext>
            </a:extLst>
          </p:cNvPr>
          <p:cNvSpPr>
            <a:spLocks noGrp="1"/>
          </p:cNvSpPr>
          <p:nvPr>
            <p:ph idx="1"/>
          </p:nvPr>
        </p:nvSpPr>
        <p:spPr>
          <a:xfrm>
            <a:off x="838200" y="1825625"/>
            <a:ext cx="4905054" cy="4351338"/>
          </a:xfrm>
        </p:spPr>
        <p:txBody>
          <a:bodyPr/>
          <a:lstStyle/>
          <a:p>
            <a:pPr marL="514350" indent="-514350">
              <a:buFont typeface="+mj-lt"/>
              <a:buAutoNum type="arabicPeriod" startAt="2"/>
            </a:pPr>
            <a:r>
              <a:rPr lang="en-IN" dirty="0"/>
              <a:t>LDR sensor</a:t>
            </a:r>
          </a:p>
          <a:p>
            <a:pPr lvl="1"/>
            <a:r>
              <a:rPr lang="en-IN" dirty="0"/>
              <a:t>To sense the amount of light and gather data to send to cloud. </a:t>
            </a:r>
          </a:p>
        </p:txBody>
      </p:sp>
      <p:pic>
        <p:nvPicPr>
          <p:cNvPr id="5" name="Picture 4">
            <a:extLst>
              <a:ext uri="{FF2B5EF4-FFF2-40B4-BE49-F238E27FC236}">
                <a16:creationId xmlns:a16="http://schemas.microsoft.com/office/drawing/2014/main" id="{71A01F0A-B4FD-4450-8BFE-020B79E68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2450"/>
            <a:ext cx="5359685" cy="4361211"/>
          </a:xfrm>
          <a:prstGeom prst="rect">
            <a:avLst/>
          </a:prstGeom>
        </p:spPr>
      </p:pic>
      <p:sp>
        <p:nvSpPr>
          <p:cNvPr id="6" name="Arrow: Down 5">
            <a:extLst>
              <a:ext uri="{FF2B5EF4-FFF2-40B4-BE49-F238E27FC236}">
                <a16:creationId xmlns:a16="http://schemas.microsoft.com/office/drawing/2014/main" id="{142B0645-1D93-48E7-A376-625EC964615A}"/>
              </a:ext>
            </a:extLst>
          </p:cNvPr>
          <p:cNvSpPr/>
          <p:nvPr/>
        </p:nvSpPr>
        <p:spPr>
          <a:xfrm>
            <a:off x="9236467" y="1489753"/>
            <a:ext cx="369870" cy="1684961"/>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10B6279-1523-4D4C-ADDF-ACAF5F8C9AF0}"/>
              </a:ext>
            </a:extLst>
          </p:cNvPr>
          <p:cNvSpPr txBox="1"/>
          <p:nvPr/>
        </p:nvSpPr>
        <p:spPr>
          <a:xfrm>
            <a:off x="8054939" y="6183661"/>
            <a:ext cx="2907587" cy="369332"/>
          </a:xfrm>
          <a:prstGeom prst="rect">
            <a:avLst/>
          </a:prstGeom>
          <a:noFill/>
        </p:spPr>
        <p:txBody>
          <a:bodyPr wrap="square" rtlCol="0">
            <a:spAutoFit/>
          </a:bodyPr>
          <a:lstStyle/>
          <a:p>
            <a:r>
              <a:rPr lang="en-IN" dirty="0"/>
              <a:t>Figure 4 : LDR</a:t>
            </a:r>
          </a:p>
        </p:txBody>
      </p:sp>
      <p:sp>
        <p:nvSpPr>
          <p:cNvPr id="8" name="Footer Placeholder 7">
            <a:extLst>
              <a:ext uri="{FF2B5EF4-FFF2-40B4-BE49-F238E27FC236}">
                <a16:creationId xmlns:a16="http://schemas.microsoft.com/office/drawing/2014/main" id="{3C5BB55B-8802-4E54-8B71-A2961E5B7AD8}"/>
              </a:ext>
            </a:extLst>
          </p:cNvPr>
          <p:cNvSpPr>
            <a:spLocks noGrp="1"/>
          </p:cNvSpPr>
          <p:nvPr>
            <p:ph type="ftr" sz="quarter" idx="11"/>
          </p:nvPr>
        </p:nvSpPr>
        <p:spPr/>
        <p:txBody>
          <a:bodyPr/>
          <a:lstStyle/>
          <a:p>
            <a:r>
              <a:rPr lang="en-IN"/>
              <a:t>180140111059</a:t>
            </a:r>
          </a:p>
        </p:txBody>
      </p:sp>
      <p:sp>
        <p:nvSpPr>
          <p:cNvPr id="9" name="Slide Number Placeholder 8">
            <a:extLst>
              <a:ext uri="{FF2B5EF4-FFF2-40B4-BE49-F238E27FC236}">
                <a16:creationId xmlns:a16="http://schemas.microsoft.com/office/drawing/2014/main" id="{182A5DED-332E-45E4-986F-1C5F6751D8D3}"/>
              </a:ext>
            </a:extLst>
          </p:cNvPr>
          <p:cNvSpPr>
            <a:spLocks noGrp="1"/>
          </p:cNvSpPr>
          <p:nvPr>
            <p:ph type="sldNum" sz="quarter" idx="12"/>
          </p:nvPr>
        </p:nvSpPr>
        <p:spPr/>
        <p:txBody>
          <a:bodyPr/>
          <a:lstStyle/>
          <a:p>
            <a:fld id="{C05EA191-16D8-485F-A008-C068AA55828F}" type="slidenum">
              <a:rPr lang="en-IN" smtClean="0"/>
              <a:t>7</a:t>
            </a:fld>
            <a:endParaRPr lang="en-IN"/>
          </a:p>
        </p:txBody>
      </p:sp>
    </p:spTree>
    <p:extLst>
      <p:ext uri="{BB962C8B-B14F-4D97-AF65-F5344CB8AC3E}">
        <p14:creationId xmlns:p14="http://schemas.microsoft.com/office/powerpoint/2010/main" val="131586496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6681-A458-4567-A064-FC8DFD3A6EFB}"/>
              </a:ext>
            </a:extLst>
          </p:cNvPr>
          <p:cNvSpPr>
            <a:spLocks noGrp="1"/>
          </p:cNvSpPr>
          <p:nvPr>
            <p:ph type="title"/>
          </p:nvPr>
        </p:nvSpPr>
        <p:spPr/>
        <p:txBody>
          <a:bodyPr/>
          <a:lstStyle/>
          <a:p>
            <a:r>
              <a:rPr lang="en-IN" b="1" dirty="0">
                <a:solidFill>
                  <a:schemeClr val="accent1"/>
                </a:solidFill>
              </a:rPr>
              <a:t>Components and Services</a:t>
            </a:r>
            <a:endParaRPr lang="en-IN" dirty="0">
              <a:solidFill>
                <a:schemeClr val="accent1"/>
              </a:solidFill>
            </a:endParaRPr>
          </a:p>
        </p:txBody>
      </p:sp>
      <p:sp>
        <p:nvSpPr>
          <p:cNvPr id="3" name="Content Placeholder 2">
            <a:extLst>
              <a:ext uri="{FF2B5EF4-FFF2-40B4-BE49-F238E27FC236}">
                <a16:creationId xmlns:a16="http://schemas.microsoft.com/office/drawing/2014/main" id="{4734872B-FF71-4C9F-80C9-A3BE12BE7A9C}"/>
              </a:ext>
            </a:extLst>
          </p:cNvPr>
          <p:cNvSpPr>
            <a:spLocks noGrp="1"/>
          </p:cNvSpPr>
          <p:nvPr>
            <p:ph idx="1"/>
          </p:nvPr>
        </p:nvSpPr>
        <p:spPr>
          <a:xfrm>
            <a:off x="838200" y="1825625"/>
            <a:ext cx="4237234" cy="4351338"/>
          </a:xfrm>
        </p:spPr>
        <p:txBody>
          <a:bodyPr/>
          <a:lstStyle/>
          <a:p>
            <a:pPr marL="514350" indent="-514350">
              <a:buFont typeface="+mj-lt"/>
              <a:buAutoNum type="arabicPeriod" startAt="3"/>
            </a:pPr>
            <a:r>
              <a:rPr lang="en-IN" dirty="0"/>
              <a:t>16×2 LCD Module</a:t>
            </a:r>
          </a:p>
          <a:p>
            <a:pPr lvl="1" algn="just"/>
            <a:r>
              <a:rPr lang="en-IN" dirty="0"/>
              <a:t>To display the received IP address, which will be useful to connect our smartphone to control appliances.</a:t>
            </a:r>
          </a:p>
        </p:txBody>
      </p:sp>
      <p:pic>
        <p:nvPicPr>
          <p:cNvPr id="5" name="Picture 4">
            <a:extLst>
              <a:ext uri="{FF2B5EF4-FFF2-40B4-BE49-F238E27FC236}">
                <a16:creationId xmlns:a16="http://schemas.microsoft.com/office/drawing/2014/main" id="{0E12CCA1-6E56-490D-AC90-E6E9C0FF3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6712" y="1690688"/>
            <a:ext cx="5637088" cy="4227816"/>
          </a:xfrm>
          <a:prstGeom prst="rect">
            <a:avLst/>
          </a:prstGeom>
        </p:spPr>
      </p:pic>
      <p:sp>
        <p:nvSpPr>
          <p:cNvPr id="6" name="TextBox 5">
            <a:extLst>
              <a:ext uri="{FF2B5EF4-FFF2-40B4-BE49-F238E27FC236}">
                <a16:creationId xmlns:a16="http://schemas.microsoft.com/office/drawing/2014/main" id="{033C3EF2-F8E9-4D18-9134-5BA8A89AE6E1}"/>
              </a:ext>
            </a:extLst>
          </p:cNvPr>
          <p:cNvSpPr txBox="1"/>
          <p:nvPr/>
        </p:nvSpPr>
        <p:spPr>
          <a:xfrm>
            <a:off x="7602877" y="6113858"/>
            <a:ext cx="2917860" cy="369332"/>
          </a:xfrm>
          <a:prstGeom prst="rect">
            <a:avLst/>
          </a:prstGeom>
          <a:noFill/>
        </p:spPr>
        <p:txBody>
          <a:bodyPr wrap="square" rtlCol="0">
            <a:spAutoFit/>
          </a:bodyPr>
          <a:lstStyle/>
          <a:p>
            <a:r>
              <a:rPr lang="en-IN" dirty="0"/>
              <a:t>Figure 5 : LCD module </a:t>
            </a:r>
          </a:p>
        </p:txBody>
      </p:sp>
      <p:sp>
        <p:nvSpPr>
          <p:cNvPr id="7" name="Footer Placeholder 6">
            <a:extLst>
              <a:ext uri="{FF2B5EF4-FFF2-40B4-BE49-F238E27FC236}">
                <a16:creationId xmlns:a16="http://schemas.microsoft.com/office/drawing/2014/main" id="{94159FE6-8F13-401D-A4F3-44DD2E0467A3}"/>
              </a:ext>
            </a:extLst>
          </p:cNvPr>
          <p:cNvSpPr>
            <a:spLocks noGrp="1"/>
          </p:cNvSpPr>
          <p:nvPr>
            <p:ph type="ftr" sz="quarter" idx="11"/>
          </p:nvPr>
        </p:nvSpPr>
        <p:spPr/>
        <p:txBody>
          <a:bodyPr/>
          <a:lstStyle/>
          <a:p>
            <a:r>
              <a:rPr lang="en-IN"/>
              <a:t>180140111059</a:t>
            </a:r>
          </a:p>
        </p:txBody>
      </p:sp>
      <p:sp>
        <p:nvSpPr>
          <p:cNvPr id="8" name="Slide Number Placeholder 7">
            <a:extLst>
              <a:ext uri="{FF2B5EF4-FFF2-40B4-BE49-F238E27FC236}">
                <a16:creationId xmlns:a16="http://schemas.microsoft.com/office/drawing/2014/main" id="{2B6F5A3A-58D9-4BE3-A1EE-4B29060D587C}"/>
              </a:ext>
            </a:extLst>
          </p:cNvPr>
          <p:cNvSpPr>
            <a:spLocks noGrp="1"/>
          </p:cNvSpPr>
          <p:nvPr>
            <p:ph type="sldNum" sz="quarter" idx="12"/>
          </p:nvPr>
        </p:nvSpPr>
        <p:spPr/>
        <p:txBody>
          <a:bodyPr/>
          <a:lstStyle/>
          <a:p>
            <a:fld id="{C05EA191-16D8-485F-A008-C068AA55828F}" type="slidenum">
              <a:rPr lang="en-IN" smtClean="0"/>
              <a:t>8</a:t>
            </a:fld>
            <a:endParaRPr lang="en-IN"/>
          </a:p>
        </p:txBody>
      </p:sp>
    </p:spTree>
    <p:extLst>
      <p:ext uri="{BB962C8B-B14F-4D97-AF65-F5344CB8AC3E}">
        <p14:creationId xmlns:p14="http://schemas.microsoft.com/office/powerpoint/2010/main" val="375859582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6681-A458-4567-A064-FC8DFD3A6EFB}"/>
              </a:ext>
            </a:extLst>
          </p:cNvPr>
          <p:cNvSpPr>
            <a:spLocks noGrp="1"/>
          </p:cNvSpPr>
          <p:nvPr>
            <p:ph type="title"/>
          </p:nvPr>
        </p:nvSpPr>
        <p:spPr/>
        <p:txBody>
          <a:bodyPr/>
          <a:lstStyle/>
          <a:p>
            <a:r>
              <a:rPr lang="en-IN" b="1" dirty="0">
                <a:solidFill>
                  <a:schemeClr val="accent1"/>
                </a:solidFill>
              </a:rPr>
              <a:t>Components and Services</a:t>
            </a:r>
            <a:endParaRPr lang="en-IN" dirty="0">
              <a:solidFill>
                <a:schemeClr val="accent1"/>
              </a:solidFill>
            </a:endParaRPr>
          </a:p>
        </p:txBody>
      </p:sp>
      <p:sp>
        <p:nvSpPr>
          <p:cNvPr id="3" name="Content Placeholder 2">
            <a:extLst>
              <a:ext uri="{FF2B5EF4-FFF2-40B4-BE49-F238E27FC236}">
                <a16:creationId xmlns:a16="http://schemas.microsoft.com/office/drawing/2014/main" id="{4734872B-FF71-4C9F-80C9-A3BE12BE7A9C}"/>
              </a:ext>
            </a:extLst>
          </p:cNvPr>
          <p:cNvSpPr>
            <a:spLocks noGrp="1"/>
          </p:cNvSpPr>
          <p:nvPr>
            <p:ph idx="1"/>
          </p:nvPr>
        </p:nvSpPr>
        <p:spPr>
          <a:xfrm>
            <a:off x="355315" y="1863547"/>
            <a:ext cx="4884506" cy="4351338"/>
          </a:xfrm>
        </p:spPr>
        <p:txBody>
          <a:bodyPr/>
          <a:lstStyle/>
          <a:p>
            <a:pPr marL="514350" indent="-514350">
              <a:buFont typeface="+mj-lt"/>
              <a:buAutoNum type="arabicPeriod" startAt="4"/>
            </a:pPr>
            <a:r>
              <a:rPr lang="en-IN" dirty="0"/>
              <a:t>Thingspeak IoT cloud service.</a:t>
            </a:r>
          </a:p>
          <a:p>
            <a:pPr lvl="1"/>
            <a:r>
              <a:rPr lang="en-IN" dirty="0"/>
              <a:t>To collect, process and visualize received data.</a:t>
            </a:r>
          </a:p>
          <a:p>
            <a:pPr lvl="1"/>
            <a:r>
              <a:rPr lang="en-IN" dirty="0"/>
              <a:t>Sends HTTP request to IFTTT which further sends us notifications. </a:t>
            </a:r>
          </a:p>
        </p:txBody>
      </p:sp>
      <p:pic>
        <p:nvPicPr>
          <p:cNvPr id="5" name="Picture 4">
            <a:extLst>
              <a:ext uri="{FF2B5EF4-FFF2-40B4-BE49-F238E27FC236}">
                <a16:creationId xmlns:a16="http://schemas.microsoft.com/office/drawing/2014/main" id="{41541EE0-41AB-4B01-815D-33C809EA7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9821" y="1791627"/>
            <a:ext cx="6714604" cy="3776965"/>
          </a:xfrm>
          <a:prstGeom prst="rect">
            <a:avLst/>
          </a:prstGeom>
        </p:spPr>
      </p:pic>
      <p:sp>
        <p:nvSpPr>
          <p:cNvPr id="6" name="TextBox 5">
            <a:extLst>
              <a:ext uri="{FF2B5EF4-FFF2-40B4-BE49-F238E27FC236}">
                <a16:creationId xmlns:a16="http://schemas.microsoft.com/office/drawing/2014/main" id="{E1EDD750-B66E-4E0B-940F-6729A05F3828}"/>
              </a:ext>
            </a:extLst>
          </p:cNvPr>
          <p:cNvSpPr txBox="1"/>
          <p:nvPr/>
        </p:nvSpPr>
        <p:spPr>
          <a:xfrm>
            <a:off x="7109717" y="5712431"/>
            <a:ext cx="3277456" cy="369332"/>
          </a:xfrm>
          <a:prstGeom prst="rect">
            <a:avLst/>
          </a:prstGeom>
          <a:noFill/>
        </p:spPr>
        <p:txBody>
          <a:bodyPr wrap="square" rtlCol="0">
            <a:spAutoFit/>
          </a:bodyPr>
          <a:lstStyle/>
          <a:p>
            <a:r>
              <a:rPr lang="en-IN" dirty="0"/>
              <a:t>Figure 6 : Thingspeak </a:t>
            </a:r>
          </a:p>
        </p:txBody>
      </p:sp>
      <p:sp>
        <p:nvSpPr>
          <p:cNvPr id="7" name="Footer Placeholder 6">
            <a:extLst>
              <a:ext uri="{FF2B5EF4-FFF2-40B4-BE49-F238E27FC236}">
                <a16:creationId xmlns:a16="http://schemas.microsoft.com/office/drawing/2014/main" id="{BED0000A-63E7-480C-8140-FACDAA7879BF}"/>
              </a:ext>
            </a:extLst>
          </p:cNvPr>
          <p:cNvSpPr>
            <a:spLocks noGrp="1"/>
          </p:cNvSpPr>
          <p:nvPr>
            <p:ph type="ftr" sz="quarter" idx="11"/>
          </p:nvPr>
        </p:nvSpPr>
        <p:spPr/>
        <p:txBody>
          <a:bodyPr/>
          <a:lstStyle/>
          <a:p>
            <a:r>
              <a:rPr lang="en-IN"/>
              <a:t>180140111059</a:t>
            </a:r>
          </a:p>
        </p:txBody>
      </p:sp>
      <p:sp>
        <p:nvSpPr>
          <p:cNvPr id="8" name="Slide Number Placeholder 7">
            <a:extLst>
              <a:ext uri="{FF2B5EF4-FFF2-40B4-BE49-F238E27FC236}">
                <a16:creationId xmlns:a16="http://schemas.microsoft.com/office/drawing/2014/main" id="{2E4F9942-1BBD-4853-9A09-5C8F15414A2C}"/>
              </a:ext>
            </a:extLst>
          </p:cNvPr>
          <p:cNvSpPr>
            <a:spLocks noGrp="1"/>
          </p:cNvSpPr>
          <p:nvPr>
            <p:ph type="sldNum" sz="quarter" idx="12"/>
          </p:nvPr>
        </p:nvSpPr>
        <p:spPr/>
        <p:txBody>
          <a:bodyPr/>
          <a:lstStyle/>
          <a:p>
            <a:fld id="{C05EA191-16D8-485F-A008-C068AA55828F}" type="slidenum">
              <a:rPr lang="en-IN" smtClean="0"/>
              <a:t>9</a:t>
            </a:fld>
            <a:endParaRPr lang="en-IN"/>
          </a:p>
        </p:txBody>
      </p:sp>
    </p:spTree>
    <p:extLst>
      <p:ext uri="{BB962C8B-B14F-4D97-AF65-F5344CB8AC3E}">
        <p14:creationId xmlns:p14="http://schemas.microsoft.com/office/powerpoint/2010/main" val="84521721"/>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ll Tim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564</Words>
  <Application>Microsoft Office PowerPoint</Application>
  <PresentationFormat>Widescreen</PresentationFormat>
  <Paragraphs>115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Times New Roman</vt:lpstr>
      <vt:lpstr>Wingdings</vt:lpstr>
      <vt:lpstr>Office Theme</vt:lpstr>
      <vt:lpstr>IoT based Monitoring with Alert and Automation</vt:lpstr>
      <vt:lpstr>Presentation Outline </vt:lpstr>
      <vt:lpstr>Introduction</vt:lpstr>
      <vt:lpstr>What does my project really do ?</vt:lpstr>
      <vt:lpstr>Working Model and Schematics </vt:lpstr>
      <vt:lpstr>Components and Services</vt:lpstr>
      <vt:lpstr>Components and Services</vt:lpstr>
      <vt:lpstr>Components and Services</vt:lpstr>
      <vt:lpstr>Components and Services</vt:lpstr>
      <vt:lpstr>Components and Services</vt:lpstr>
      <vt:lpstr>Components and Services</vt:lpstr>
      <vt:lpstr>Components and Services</vt:lpstr>
      <vt:lpstr>Advantages</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Monitoring with Alert and Automation</dc:title>
  <dc:creator>trezen9429072093@gmail.com</dc:creator>
  <cp:lastModifiedBy>trezen9429072093@gmail.com</cp:lastModifiedBy>
  <cp:revision>14</cp:revision>
  <dcterms:created xsi:type="dcterms:W3CDTF">2021-06-16T12:47:58Z</dcterms:created>
  <dcterms:modified xsi:type="dcterms:W3CDTF">2021-06-16T15:26:30Z</dcterms:modified>
</cp:coreProperties>
</file>